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4" r:id="rId9"/>
    <p:sldId id="263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702" y="-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A665-8C2E-4576-9320-6C4DDEEDFDF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56F8-2F12-4102-86AD-556E8CE9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6F8-2F12-4102-86AD-556E8CE908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6F8-2F12-4102-86AD-556E8CE908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6F8-2F12-4102-86AD-556E8CE90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6F8-2F12-4102-86AD-556E8CE908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6F8-2F12-4102-86AD-556E8CE908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8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6F8-2F12-4102-86AD-556E8CE90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6F8-2F12-4102-86AD-556E8CE908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6F8-2F12-4102-86AD-556E8CE90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56F8-2F12-4102-86AD-556E8CE908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3DC61-C50C-4712-9015-CCD8470581DF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3AA7-2420-4113-BD5C-C50DB79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4119" y="685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Today’s Reading: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NUMBERS 13:26-33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329" y="803240"/>
            <a:ext cx="116586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they departed and came back to Moses and Aaron and all the congregation of the children of Israel in the Wilderness of Paran, at Kadesh; they brought back word to them and to all the congregation, and showed them the fruit of the land. </a:t>
            </a:r>
            <a:r>
              <a:rPr lang="en-US" sz="225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they told him, and said: We went to the land where you sent us. It truly flows with milk and honey, and this is its fruit. </a:t>
            </a:r>
            <a:r>
              <a:rPr lang="en-US" sz="225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Nevertheless the people who dwell in the land are strong; the cities are fortified and very large; moreover we saw the descendants of Anak there. </a:t>
            </a:r>
            <a:r>
              <a:rPr lang="en-US" sz="225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Amalekites dwell in the land of the South; the Hittites, the Jebusites, and the Amorites dwell in the mountains; and the Canaanites dwell by the sea and along the banks of the Jordan. </a:t>
            </a:r>
            <a:r>
              <a:rPr lang="en-US" sz="225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Caleb quieted the people before Moses, and said, let us go up at once and take possession, for we are well able to overcome it. </a:t>
            </a:r>
            <a:r>
              <a:rPr lang="en-US" sz="225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the men who had gone up with him said, we are not able to go up against the people, for they are stronger than we. </a:t>
            </a:r>
            <a:r>
              <a:rPr lang="en-US" sz="225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they gave the children of Israel a bad report of the land which they had spied out, saying, the land through which we have gone as spies is a land that devours its inhabitants, and all the people whom we saw in it are men of great stature. </a:t>
            </a:r>
            <a:r>
              <a:rPr lang="en-US" sz="225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22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we saw the giants (the descendants of Anak came from the giants); and we were like grasshoppers in our own sight, and so we were in their sight.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4557" y="0"/>
            <a:ext cx="6655989" cy="923330"/>
          </a:xfrm>
          <a:prstGeom prst="rect">
            <a:avLst/>
          </a:prstGeom>
          <a:noFill/>
          <a:effectLst>
            <a:outerShdw blurRad="215900" dist="38100" dir="2700000" algn="tl" rotWithShape="0">
              <a:prstClr val="black">
                <a:alpha val="85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arrington" panose="04040505050A02020702" pitchFamily="82" charset="0"/>
              </a:rPr>
              <a:t>Numbers 13:26-33</a:t>
            </a:r>
            <a:endParaRPr lang="en-US" sz="5400" b="1" cap="none" spc="60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0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4719" y="6172200"/>
            <a:ext cx="22098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4719" y="6172200"/>
            <a:ext cx="22098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317904">
            <a:off x="2183312" y="5217562"/>
            <a:ext cx="4764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Low Expectations</a:t>
            </a:r>
            <a:endParaRPr lang="en-US" sz="4000" b="1" cap="none" spc="30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719" y="1425476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During their Developmental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Relating to their Modesty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Regarding their Loyalty to the local Church</a:t>
            </a:r>
          </a:p>
        </p:txBody>
      </p:sp>
      <p:sp>
        <p:nvSpPr>
          <p:cNvPr id="6" name="Rectangle 5"/>
          <p:cNvSpPr/>
          <p:nvPr/>
        </p:nvSpPr>
        <p:spPr>
          <a:xfrm rot="317904">
            <a:off x="2493602" y="5744640"/>
            <a:ext cx="38635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For our Youth</a:t>
            </a:r>
            <a:endParaRPr lang="en-US" sz="4000" b="1" cap="none" spc="30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bldLvl="5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119" y="491900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been crucified with Christ; it is no longer I who live, but Christ lives in me; and the life which I now live in the flesh I live by faith in the Son of God, who loved me and gave Himself for me (Galatians 2:20).</a:t>
            </a:r>
            <a:endParaRPr lang="en-US" sz="2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257E-6 -4.81481E-6 L -0.00313 -0.70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3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5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90</Words>
  <Application>Microsoft Office PowerPoint</Application>
  <PresentationFormat>Custom</PresentationFormat>
  <Paragraphs>20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9</cp:revision>
  <dcterms:created xsi:type="dcterms:W3CDTF">2016-06-25T14:25:23Z</dcterms:created>
  <dcterms:modified xsi:type="dcterms:W3CDTF">2016-06-26T15:32:17Z</dcterms:modified>
</cp:coreProperties>
</file>