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  <p:sldMasterId id="2147483882" r:id="rId2"/>
  </p:sldMasterIdLst>
  <p:notesMasterIdLst>
    <p:notesMasterId r:id="rId9"/>
  </p:notesMasterIdLst>
  <p:sldIdLst>
    <p:sldId id="267" r:id="rId3"/>
    <p:sldId id="256" r:id="rId4"/>
    <p:sldId id="264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6" autoAdjust="0"/>
    <p:restoredTop sz="94660"/>
  </p:normalViewPr>
  <p:slideViewPr>
    <p:cSldViewPr snapToObjects="1">
      <p:cViewPr>
        <p:scale>
          <a:sx n="70" d="100"/>
          <a:sy n="70" d="100"/>
        </p:scale>
        <p:origin x="-47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EFC8-AC9E-4D78-97C1-B2E8E4E9F57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B174-5381-4A4C-958C-E36696986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5/26/2016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7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2"/>
          <a:stretch/>
        </p:blipFill>
        <p:spPr>
          <a:xfrm>
            <a:off x="-5688" y="0"/>
            <a:ext cx="121976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44712"/>
            <a:ext cx="12192000" cy="1589088"/>
          </a:xfrm>
        </p:spPr>
        <p:txBody>
          <a:bodyPr>
            <a:noAutofit/>
          </a:bodyPr>
          <a:lstStyle/>
          <a:p>
            <a:pPr algn="ctr"/>
            <a:r>
              <a:rPr lang="en-US" sz="8400" b="0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l</a:t>
            </a:r>
            <a:r>
              <a:rPr lang="en-US" sz="8400" b="0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en-US" sz="8400" b="0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o c a </a:t>
            </a:r>
            <a:r>
              <a:rPr lang="en-US" sz="8400" b="0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l  </a:t>
            </a:r>
            <a:r>
              <a:rPr lang="en-US" sz="8400" b="0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 h u r c h</a:t>
            </a:r>
            <a:endParaRPr lang="en-US" sz="8400" b="0" dirty="0">
              <a:solidFill>
                <a:schemeClr val="bg1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688" y="3440112"/>
            <a:ext cx="12192000" cy="1589088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13600" b="0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f e l </a:t>
            </a:r>
            <a:r>
              <a:rPr lang="en-US" sz="13600" b="0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l</a:t>
            </a:r>
            <a:r>
              <a:rPr lang="en-US" sz="13600" b="0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o w s h </a:t>
            </a:r>
            <a:r>
              <a:rPr lang="en-US" sz="13600" b="0" dirty="0" err="1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i</a:t>
            </a:r>
            <a:r>
              <a:rPr lang="en-US" sz="13600" b="0" dirty="0" smtClean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p</a:t>
            </a:r>
            <a:endParaRPr lang="en-US" sz="13600" b="0" dirty="0">
              <a:solidFill>
                <a:schemeClr val="bg1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78255" y="3755409"/>
            <a:ext cx="9829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1972" y="4779168"/>
            <a:ext cx="11096627" cy="16002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 smtClean="0"/>
              <a:t>Local church fellowship is dependent on an </a:t>
            </a:r>
            <a:r>
              <a:rPr lang="en-US" sz="4000" b="1" dirty="0" smtClean="0"/>
              <a:t>individual’s</a:t>
            </a:r>
            <a:r>
              <a:rPr lang="en-US" sz="4000" dirty="0" smtClean="0"/>
              <a:t> fellowship with God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549640" y="435768"/>
            <a:ext cx="3108959" cy="4343400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1 Jn. 1:3</a:t>
            </a:r>
            <a:endParaRPr lang="en-US" sz="28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8" b="8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6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1972" y="4779168"/>
            <a:ext cx="11020427" cy="1697832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 smtClean="0"/>
              <a:t>We can be too </a:t>
            </a:r>
            <a:r>
              <a:rPr lang="en-US" sz="3600" b="1" dirty="0" smtClean="0"/>
              <a:t>inclusive</a:t>
            </a:r>
            <a:r>
              <a:rPr lang="en-US" sz="3600" dirty="0" smtClean="0"/>
              <a:t> with local fellowship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549640" y="435768"/>
            <a:ext cx="3032759" cy="434340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800" b="1" dirty="0" smtClean="0"/>
              <a:t>Corinth</a:t>
            </a:r>
            <a:r>
              <a:rPr lang="en-US" sz="2800" dirty="0" smtClean="0"/>
              <a:t>—(1 Cor. 5:1-8)</a:t>
            </a:r>
          </a:p>
          <a:p>
            <a:endParaRPr lang="en-US" sz="2800" dirty="0" smtClean="0"/>
          </a:p>
          <a:p>
            <a:r>
              <a:rPr lang="en-US" sz="2800" b="1" dirty="0" smtClean="0"/>
              <a:t>Thessalonica</a:t>
            </a:r>
            <a:r>
              <a:rPr lang="en-US" sz="2800" dirty="0" smtClean="0"/>
              <a:t>—(2 Thess. 3:6-15)</a:t>
            </a:r>
          </a:p>
          <a:p>
            <a:endParaRPr lang="en-US" sz="2800" dirty="0" smtClean="0"/>
          </a:p>
          <a:p>
            <a:r>
              <a:rPr lang="en-US" sz="2800" b="1" dirty="0" smtClean="0"/>
              <a:t>Rome</a:t>
            </a:r>
            <a:r>
              <a:rPr lang="en-US" sz="2800" dirty="0" smtClean="0"/>
              <a:t>—(Rom. 16:17-18; cf. Gal. 1:6-9)</a:t>
            </a:r>
          </a:p>
          <a:p>
            <a:endParaRPr lang="en-US" sz="2800" dirty="0"/>
          </a:p>
          <a:p>
            <a:r>
              <a:rPr lang="en-US" sz="2800" b="1" dirty="0" smtClean="0"/>
              <a:t>Crete</a:t>
            </a:r>
            <a:r>
              <a:rPr lang="en-US" sz="2800" dirty="0" smtClean="0"/>
              <a:t>—(Titus 3:10-11)</a:t>
            </a:r>
            <a:endParaRPr lang="en-US" sz="28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9003"/>
          <a:stretch/>
        </p:blipFill>
        <p:spPr/>
      </p:pic>
    </p:spTree>
    <p:extLst>
      <p:ext uri="{BB962C8B-B14F-4D97-AF65-F5344CB8AC3E}">
        <p14:creationId xmlns:p14="http://schemas.microsoft.com/office/powerpoint/2010/main" val="30174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1972" y="4779168"/>
            <a:ext cx="11096627" cy="1697832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 smtClean="0"/>
              <a:t>We can be too </a:t>
            </a:r>
            <a:r>
              <a:rPr lang="en-US" sz="3600" b="1" dirty="0" smtClean="0"/>
              <a:t>exclusive</a:t>
            </a:r>
            <a:r>
              <a:rPr lang="en-US" sz="3600" dirty="0" smtClean="0"/>
              <a:t> with local fellowship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549640" y="435768"/>
            <a:ext cx="3108959" cy="4343400"/>
          </a:xfrm>
        </p:spPr>
        <p:txBody>
          <a:bodyPr anchor="ctr">
            <a:normAutofit/>
          </a:bodyPr>
          <a:lstStyle/>
          <a:p>
            <a:r>
              <a:rPr lang="en-US" sz="2800" b="1" dirty="0" smtClean="0"/>
              <a:t>Diotrephes &amp; brethren</a:t>
            </a:r>
            <a:r>
              <a:rPr lang="en-US" sz="2800" dirty="0" smtClean="0"/>
              <a:t>—(3 Jn. 1:10)</a:t>
            </a:r>
          </a:p>
          <a:p>
            <a:endParaRPr lang="en-US" sz="2800" dirty="0" smtClean="0"/>
          </a:p>
          <a:p>
            <a:r>
              <a:rPr lang="en-US" sz="2800" b="1" dirty="0" smtClean="0"/>
              <a:t>Jerusalem &amp; Paul</a:t>
            </a:r>
            <a:r>
              <a:rPr lang="en-US" sz="2800" dirty="0" smtClean="0"/>
              <a:t>—(Acts 9:26-28)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b="8940"/>
          <a:stretch/>
        </p:blipFill>
        <p:spPr/>
      </p:pic>
    </p:spTree>
    <p:extLst>
      <p:ext uri="{BB962C8B-B14F-4D97-AF65-F5344CB8AC3E}">
        <p14:creationId xmlns:p14="http://schemas.microsoft.com/office/powerpoint/2010/main" val="35946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1003</TotalTime>
  <Words>99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Aspect</vt:lpstr>
      <vt:lpstr>Ion</vt:lpstr>
      <vt:lpstr>PowerPoint Presentation</vt:lpstr>
      <vt:lpstr>l o c a l  c h u r c h</vt:lpstr>
      <vt:lpstr>Local church fellowship is dependent on an individual’s fellowship with God</vt:lpstr>
      <vt:lpstr>We can be too inclusive with local fellowship</vt:lpstr>
      <vt:lpstr>We can be too exclusive with local fellowship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Church</cp:lastModifiedBy>
  <cp:revision>43</cp:revision>
  <dcterms:created xsi:type="dcterms:W3CDTF">2016-03-26T16:03:29Z</dcterms:created>
  <dcterms:modified xsi:type="dcterms:W3CDTF">2016-05-26T15:34:15Z</dcterms:modified>
</cp:coreProperties>
</file>