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3" r:id="rId6"/>
    <p:sldId id="265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40410"/>
    <a:srgbClr val="FB060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685801"/>
            <a:ext cx="677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Reading:    MARK 16:16-20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56" y="770737"/>
            <a:ext cx="11792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16</a:t>
            </a:r>
            <a:r>
              <a:rPr lang="en-US" sz="3200" b="1" i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Whoever believes and is baptized will be saved, but whoever does not believe will be condemned. </a:t>
            </a:r>
            <a:r>
              <a:rPr lang="en-US" sz="3200" b="1" i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17 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And these signs will accompany those who believe: in my name they will cast out demons; they will speak in new tongues; </a:t>
            </a:r>
            <a:r>
              <a:rPr lang="en-US" sz="3200" b="1" i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sz="3200" b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they will pick up serpents with their hands; and if they drink any deadly poison, it will not hurt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; they will lay their hands on the sick, and they will recover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19</a:t>
            </a:r>
            <a:r>
              <a:rPr lang="en-US" sz="3200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So then the Lord Jesus, after he had spoken to them, was taken up into heaven and sat down at the right hand of God. </a:t>
            </a:r>
            <a:r>
              <a:rPr lang="en-US" sz="3200" b="1" i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20 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And they went out and preached everywhere, while the Lord worked with them and confirmed the message by accompanying signs.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4384" y="4679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  <a:cs typeface="Arial" panose="020B0604020202020204" pitchFamily="34" charset="0"/>
              </a:rPr>
              <a:t>MARK 16:16-20:</a:t>
            </a:r>
            <a:endParaRPr lang="en-US" sz="5400" b="1" cap="none" spc="600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067" y="1380067"/>
            <a:ext cx="1098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 2:9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For in Him dwells all the fullness of the 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Godhead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bodily  .  . 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20" y="1841731"/>
            <a:ext cx="4860249" cy="46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1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27</Words>
  <Application>Microsoft Office PowerPoint</Application>
  <PresentationFormat>Custom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60</cp:revision>
  <dcterms:created xsi:type="dcterms:W3CDTF">2014-08-19T14:33:59Z</dcterms:created>
  <dcterms:modified xsi:type="dcterms:W3CDTF">2016-06-12T22:10:36Z</dcterms:modified>
</cp:coreProperties>
</file>