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6" r:id="rId5"/>
    <p:sldId id="263" r:id="rId6"/>
    <p:sldId id="265" r:id="rId7"/>
    <p:sldId id="262" r:id="rId8"/>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Imprint MT Shadow" panose="04020605060303030202" pitchFamily="8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D40410"/>
    <a:srgbClr val="FB060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70" d="100"/>
          <a:sy n="70" d="100"/>
        </p:scale>
        <p:origin x="-52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90040797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77992359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89925013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07866835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4F238B-B3B5-4D5D-AC34-30DB94D37840}"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111825426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4F238B-B3B5-4D5D-AC34-30DB94D37840}"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02561402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4F238B-B3B5-4D5D-AC34-30DB94D37840}"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82204410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4F238B-B3B5-4D5D-AC34-30DB94D37840}"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78218086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F238B-B3B5-4D5D-AC34-30DB94D37840}"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89043750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F238B-B3B5-4D5D-AC34-30DB94D37840}"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66889303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F238B-B3B5-4D5D-AC34-30DB94D37840}"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27099594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F238B-B3B5-4D5D-AC34-30DB94D37840}"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21398-6BE6-4040-AF45-E0A3CBD30186}" type="slidenum">
              <a:rPr lang="en-US" smtClean="0"/>
              <a:t>‹#›</a:t>
            </a:fld>
            <a:endParaRPr lang="en-US"/>
          </a:p>
        </p:txBody>
      </p:sp>
    </p:spTree>
    <p:extLst>
      <p:ext uri="{BB962C8B-B14F-4D97-AF65-F5344CB8AC3E}">
        <p14:creationId xmlns:p14="http://schemas.microsoft.com/office/powerpoint/2010/main" val="1493876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029199" y="685801"/>
            <a:ext cx="6773333" cy="523220"/>
          </a:xfrm>
          <a:prstGeom prst="rect">
            <a:avLst/>
          </a:prstGeom>
          <a:noFill/>
        </p:spPr>
        <p:txBody>
          <a:bodyPr wrap="square" rtlCol="0">
            <a:spAutoFit/>
          </a:bodyPr>
          <a:lstStyle/>
          <a:p>
            <a:pPr algn="r"/>
            <a:r>
              <a:rPr lang="en-US" sz="2800" b="1" dirty="0" smtClean="0">
                <a:solidFill>
                  <a:schemeClr val="bg1"/>
                </a:solidFill>
                <a:latin typeface="Arial" panose="020B0604020202020204" pitchFamily="34" charset="0"/>
                <a:cs typeface="Arial" panose="020B0604020202020204" pitchFamily="34" charset="0"/>
              </a:rPr>
              <a:t>Today’s Reading: 1 Corinthians 2:9-16</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181309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756" y="770737"/>
            <a:ext cx="11792197" cy="6093976"/>
          </a:xfrm>
          <a:prstGeom prst="rect">
            <a:avLst/>
          </a:prstGeom>
          <a:noFill/>
        </p:spPr>
        <p:txBody>
          <a:bodyPr wrap="square" rtlCol="0">
            <a:spAutoFit/>
          </a:bodyPr>
          <a:lstStyle/>
          <a:p>
            <a:r>
              <a:rPr lang="en-US" sz="2600" b="1" i="1" baseline="30000"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9 </a:t>
            </a:r>
            <a:r>
              <a:rPr lang="en-US" sz="2600" b="1" dirty="0">
                <a:latin typeface="Arial" panose="020B0604020202020204" pitchFamily="34" charset="0"/>
                <a:cs typeface="Arial" panose="020B0604020202020204" pitchFamily="34" charset="0"/>
              </a:rPr>
              <a:t>But as it is written</a:t>
            </a:r>
            <a:r>
              <a:rPr lang="en-US" sz="2600" b="1" dirty="0" smtClean="0">
                <a:latin typeface="Arial" panose="020B0604020202020204" pitchFamily="34" charset="0"/>
                <a:cs typeface="Arial" panose="020B0604020202020204" pitchFamily="34" charset="0"/>
              </a:rPr>
              <a:t>: Eye </a:t>
            </a:r>
            <a:r>
              <a:rPr lang="en-US" sz="2600" b="1" dirty="0">
                <a:latin typeface="Arial" panose="020B0604020202020204" pitchFamily="34" charset="0"/>
                <a:cs typeface="Arial" panose="020B0604020202020204" pitchFamily="34" charset="0"/>
              </a:rPr>
              <a:t>has not seen, nor ear heard</a:t>
            </a:r>
            <a:r>
              <a:rPr lang="en-US" sz="2600" b="1" dirty="0" smtClean="0">
                <a:latin typeface="Arial" panose="020B0604020202020204" pitchFamily="34" charset="0"/>
                <a:cs typeface="Arial" panose="020B0604020202020204" pitchFamily="34" charset="0"/>
              </a:rPr>
              <a:t>, nor </a:t>
            </a:r>
            <a:r>
              <a:rPr lang="en-US" sz="2600" b="1" dirty="0">
                <a:latin typeface="Arial" panose="020B0604020202020204" pitchFamily="34" charset="0"/>
                <a:cs typeface="Arial" panose="020B0604020202020204" pitchFamily="34" charset="0"/>
              </a:rPr>
              <a:t>have entered into the heart of </a:t>
            </a:r>
            <a:r>
              <a:rPr lang="en-US" sz="2600" b="1" dirty="0" smtClean="0">
                <a:latin typeface="Arial" panose="020B0604020202020204" pitchFamily="34" charset="0"/>
                <a:cs typeface="Arial" panose="020B0604020202020204" pitchFamily="34" charset="0"/>
              </a:rPr>
              <a:t>man the </a:t>
            </a:r>
            <a:r>
              <a:rPr lang="en-US" sz="2600" b="1" dirty="0">
                <a:latin typeface="Arial" panose="020B0604020202020204" pitchFamily="34" charset="0"/>
                <a:cs typeface="Arial" panose="020B0604020202020204" pitchFamily="34" charset="0"/>
              </a:rPr>
              <a:t>things which God has prepared for those who love Him</a:t>
            </a:r>
            <a:r>
              <a:rPr lang="en-US" sz="2600" b="1" dirty="0" smtClean="0">
                <a:latin typeface="Arial" panose="020B0604020202020204" pitchFamily="34" charset="0"/>
                <a:cs typeface="Arial" panose="020B0604020202020204" pitchFamily="34" charset="0"/>
              </a:rPr>
              <a:t>. </a:t>
            </a:r>
            <a:r>
              <a:rPr lang="en-US" sz="26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10</a:t>
            </a:r>
            <a:r>
              <a:rPr lang="en-US" sz="2600" b="1" baseline="300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But God has revealed them to us through His Spirit. For the Spirit searches all things, yes, the deep things of God. </a:t>
            </a:r>
            <a:r>
              <a:rPr lang="en-US" sz="2600" b="1" i="1" baseline="30000"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11</a:t>
            </a:r>
            <a:r>
              <a:rPr lang="en-US" sz="2600" b="1" baseline="300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For what man knows the things of a man except the spirit of the man which is in him? Even so no one knows the things of God except the Spirit of God. </a:t>
            </a:r>
            <a:r>
              <a:rPr lang="en-US" sz="2600" b="1" i="1" baseline="30000"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r>
              <a:rPr lang="en-US" sz="2600" b="1" baseline="300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Now we have received, not the spirit of the world, but the Spirit who is from God, that we might know the things that have been freely given to us by God</a:t>
            </a:r>
            <a:r>
              <a:rPr lang="en-US" sz="2600" b="1" dirty="0" smtClean="0">
                <a:latin typeface="Arial" panose="020B0604020202020204" pitchFamily="34" charset="0"/>
                <a:cs typeface="Arial" panose="020B0604020202020204" pitchFamily="34" charset="0"/>
              </a:rPr>
              <a:t>. </a:t>
            </a:r>
            <a:r>
              <a:rPr lang="en-US" sz="26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13</a:t>
            </a:r>
            <a:r>
              <a:rPr lang="en-US" sz="2600" b="1" baseline="300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These things we also speak, not in words which man’s wisdom teaches but which the </a:t>
            </a:r>
            <a:r>
              <a:rPr lang="en-US" sz="2600" b="1" dirty="0" smtClean="0">
                <a:latin typeface="Arial" panose="020B0604020202020204" pitchFamily="34" charset="0"/>
                <a:cs typeface="Arial" panose="020B0604020202020204" pitchFamily="34" charset="0"/>
              </a:rPr>
              <a:t>Holy </a:t>
            </a:r>
            <a:r>
              <a:rPr lang="en-US" sz="2600" b="1" dirty="0">
                <a:latin typeface="Arial" panose="020B0604020202020204" pitchFamily="34" charset="0"/>
                <a:cs typeface="Arial" panose="020B0604020202020204" pitchFamily="34" charset="0"/>
              </a:rPr>
              <a:t>Spirit teaches, comparing spiritual things with spiritual. </a:t>
            </a:r>
            <a:r>
              <a:rPr lang="en-US" sz="2600" b="1" i="1" baseline="30000"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14</a:t>
            </a:r>
            <a:r>
              <a:rPr lang="en-US" sz="2600" b="1" baseline="300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But the natural man does not receive the things of the Spirit of God, for they are foolishness to him; nor can he know them, because they are spiritually discerned. </a:t>
            </a:r>
            <a:r>
              <a:rPr lang="en-US" sz="2600" b="1" i="1" baseline="30000"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15</a:t>
            </a:r>
            <a:r>
              <a:rPr lang="en-US" sz="2600" b="1" baseline="300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But he who is spiritual judges all things, yet he himself is rightly judged by no one. </a:t>
            </a:r>
            <a:r>
              <a:rPr lang="en-US" sz="2600" b="1" i="1" baseline="30000"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16</a:t>
            </a:r>
            <a:r>
              <a:rPr lang="en-US" sz="2600" b="1" baseline="300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For </a:t>
            </a:r>
            <a:r>
              <a:rPr lang="en-US" sz="2600" b="1" dirty="0" smtClean="0">
                <a:latin typeface="Arial" panose="020B0604020202020204" pitchFamily="34" charset="0"/>
                <a:cs typeface="Arial" panose="020B0604020202020204" pitchFamily="34" charset="0"/>
              </a:rPr>
              <a:t>who </a:t>
            </a:r>
            <a:r>
              <a:rPr lang="en-US" sz="2600" b="1" dirty="0">
                <a:latin typeface="Arial" panose="020B0604020202020204" pitchFamily="34" charset="0"/>
                <a:cs typeface="Arial" panose="020B0604020202020204" pitchFamily="34" charset="0"/>
              </a:rPr>
              <a:t>has known the mind of the L</a:t>
            </a:r>
            <a:r>
              <a:rPr lang="en-US" sz="2600" b="1" cap="small" dirty="0">
                <a:latin typeface="Arial" panose="020B0604020202020204" pitchFamily="34" charset="0"/>
                <a:cs typeface="Arial" panose="020B0604020202020204" pitchFamily="34" charset="0"/>
              </a:rPr>
              <a:t>ord</a:t>
            </a:r>
            <a:r>
              <a:rPr lang="en-US" sz="2600" b="1" dirty="0">
                <a:latin typeface="Arial" panose="020B0604020202020204" pitchFamily="34" charset="0"/>
                <a:cs typeface="Arial" panose="020B0604020202020204" pitchFamily="34" charset="0"/>
              </a:rPr>
              <a:t> that he may instruct Him</a:t>
            </a:r>
            <a:r>
              <a:rPr lang="en-US" sz="2600" b="1" dirty="0" smtClean="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But we have the mind of Christ.</a:t>
            </a:r>
          </a:p>
        </p:txBody>
      </p:sp>
      <p:sp>
        <p:nvSpPr>
          <p:cNvPr id="3" name="Rectangle 2"/>
          <p:cNvSpPr/>
          <p:nvPr/>
        </p:nvSpPr>
        <p:spPr>
          <a:xfrm>
            <a:off x="2285507" y="4679"/>
            <a:ext cx="762099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C00000"/>
                  </a:solidFill>
                </a:ln>
                <a:solidFill>
                  <a:sysClr val="windowText" lastClr="000000"/>
                </a:solidFill>
                <a:effectLst>
                  <a:outerShdw blurRad="50800" dist="39000" dir="5460000" algn="tl">
                    <a:srgbClr val="000000">
                      <a:alpha val="38000"/>
                    </a:srgbClr>
                  </a:outerShdw>
                </a:effectLst>
                <a:latin typeface="Imprint MT Shadow" panose="04020605060303030202" pitchFamily="82" charset="0"/>
                <a:cs typeface="Arial" panose="020B0604020202020204" pitchFamily="34" charset="0"/>
              </a:rPr>
              <a:t>1 Corinthians 2:9-16</a:t>
            </a:r>
            <a:endParaRPr lang="en-US" sz="5400" b="1" cap="none" spc="600" dirty="0">
              <a:ln w="11430">
                <a:solidFill>
                  <a:srgbClr val="C00000"/>
                </a:solidFill>
              </a:ln>
              <a:solidFill>
                <a:sysClr val="windowText" lastClr="000000"/>
              </a:solidFill>
              <a:effectLst>
                <a:outerShdw blurRad="50800" dist="39000" dir="5460000" algn="tl">
                  <a:srgbClr val="000000">
                    <a:alpha val="38000"/>
                  </a:srgbClr>
                </a:outerShdw>
              </a:effectLst>
              <a:latin typeface="Imprint MT Shadow" panose="04020605060303030202" pitchFamily="82" charset="0"/>
              <a:cs typeface="Arial" panose="020B0604020202020204" pitchFamily="34" charset="0"/>
            </a:endParaRPr>
          </a:p>
        </p:txBody>
      </p:sp>
    </p:spTree>
    <p:extLst>
      <p:ext uri="{BB962C8B-B14F-4D97-AF65-F5344CB8AC3E}">
        <p14:creationId xmlns:p14="http://schemas.microsoft.com/office/powerpoint/2010/main" val="222172393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12671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05584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18067" y="1380067"/>
            <a:ext cx="10989733"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Col 2:9</a:t>
            </a:r>
            <a:r>
              <a:rPr lang="en-US" sz="2400" dirty="0">
                <a:latin typeface="Arial" panose="020B0604020202020204" pitchFamily="34" charset="0"/>
                <a:cs typeface="Arial" panose="020B0604020202020204" pitchFamily="34" charset="0"/>
              </a:rPr>
              <a:t>, </a:t>
            </a:r>
            <a:r>
              <a:rPr lang="en-US" sz="2400" b="1" i="1" baseline="30000"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For in Him dwells all the fullness of the </a:t>
            </a:r>
            <a:r>
              <a:rPr lang="en-US" sz="2400" b="1" i="1" u="sng" dirty="0">
                <a:latin typeface="Arial" panose="020B0604020202020204" pitchFamily="34" charset="0"/>
                <a:cs typeface="Arial" panose="020B0604020202020204" pitchFamily="34" charset="0"/>
              </a:rPr>
              <a:t>Godhead</a:t>
            </a:r>
            <a:r>
              <a:rPr lang="en-US" sz="2400" b="1" i="1" dirty="0">
                <a:latin typeface="Arial" panose="020B0604020202020204" pitchFamily="34" charset="0"/>
                <a:cs typeface="Arial" panose="020B0604020202020204" pitchFamily="34" charset="0"/>
              </a:rPr>
              <a:t> bodily  .  .  </a:t>
            </a:r>
            <a:r>
              <a:rPr lang="en-US" sz="2400" b="1" i="1"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1720" y="1841731"/>
            <a:ext cx="4860249" cy="4693539"/>
          </a:xfrm>
          <a:prstGeom prst="rect">
            <a:avLst/>
          </a:prstGeom>
        </p:spPr>
      </p:pic>
    </p:spTree>
    <p:extLst>
      <p:ext uri="{BB962C8B-B14F-4D97-AF65-F5344CB8AC3E}">
        <p14:creationId xmlns:p14="http://schemas.microsoft.com/office/powerpoint/2010/main" val="334841190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05845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90304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28</Words>
  <Application>Microsoft Office PowerPoint</Application>
  <PresentationFormat>Custom</PresentationFormat>
  <Paragraphs>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Imprint MT Shadow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Danville Church</cp:lastModifiedBy>
  <cp:revision>57</cp:revision>
  <dcterms:created xsi:type="dcterms:W3CDTF">2014-08-19T14:33:59Z</dcterms:created>
  <dcterms:modified xsi:type="dcterms:W3CDTF">2016-05-29T20:46:35Z</dcterms:modified>
</cp:coreProperties>
</file>