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87" r:id="rId2"/>
  </p:sldMasterIdLst>
  <p:notesMasterIdLst>
    <p:notesMasterId r:id="rId11"/>
  </p:notesMasterIdLst>
  <p:sldIdLst>
    <p:sldId id="263" r:id="rId3"/>
    <p:sldId id="264" r:id="rId4"/>
    <p:sldId id="257" r:id="rId5"/>
    <p:sldId id="266" r:id="rId6"/>
    <p:sldId id="267" r:id="rId7"/>
    <p:sldId id="268" r:id="rId8"/>
    <p:sldId id="269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5" d="100"/>
          <a:sy n="65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58326-9EEE-409E-AE89-DA9EAD53D8C6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6614B-DD68-456A-988B-95EDCEE6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8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6614B-DD68-456A-988B-95EDCEE699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5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6614B-DD68-456A-988B-95EDCEE699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1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6614B-DD68-456A-988B-95EDCEE699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6614B-DD68-456A-988B-95EDCEE699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9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6614B-DD68-456A-988B-95EDCEE699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4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6614B-DD68-456A-988B-95EDCEE699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62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6614B-DD68-456A-988B-95EDCEE699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3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6614B-DD68-456A-988B-95EDCEE699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0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3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7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4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9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5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3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3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8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6/3/2016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46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3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37846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08000" y="1143000"/>
            <a:ext cx="11176000" cy="3048000"/>
          </a:xfrm>
          <a:prstGeom prst="roundRect">
            <a:avLst/>
          </a:prstGeom>
          <a:solidFill>
            <a:srgbClr val="F8E8BA"/>
          </a:solidFill>
          <a:ln w="2540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00" y="1143000"/>
            <a:ext cx="11176000" cy="1862048"/>
          </a:xfrm>
          <a:prstGeom prst="rect">
            <a:avLst/>
          </a:prstGeom>
          <a:noFill/>
          <a:ln w="762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prstClr val="black"/>
                </a:solidFill>
                <a:latin typeface="Bodoni MT Poster Compressed" panose="02070706080601050204" pitchFamily="18" charset="0"/>
              </a:rPr>
              <a:t>Fruitful for the Lord</a:t>
            </a:r>
            <a:endParaRPr lang="en-US" sz="11500" dirty="0">
              <a:solidFill>
                <a:prstClr val="black"/>
              </a:solidFill>
              <a:latin typeface="Bodoni MT Poster Compressed" panose="0207070608060105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00" y="3044280"/>
            <a:ext cx="11176000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Avenir Book"/>
              </a:rPr>
              <a:t>Hebrews 12:1-3</a:t>
            </a:r>
            <a:endParaRPr lang="en-US" sz="4400" dirty="0">
              <a:solidFill>
                <a:prstClr val="black"/>
              </a:solidFill>
              <a:latin typeface="Avenir Book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16000" y="2957286"/>
            <a:ext cx="10160000" cy="0"/>
          </a:xfrm>
          <a:prstGeom prst="line">
            <a:avLst/>
          </a:prstGeom>
          <a:ln w="22225" cap="rnd" cmpd="sng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0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40552"/>
            <a:ext cx="12496800" cy="822051"/>
          </a:xfrm>
        </p:spPr>
        <p:txBody>
          <a:bodyPr>
            <a:noAutofit/>
          </a:bodyPr>
          <a:lstStyle/>
          <a:p>
            <a:pPr algn="ctr"/>
            <a:r>
              <a:rPr lang="en-US" sz="19000" b="1" dirty="0" smtClean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CONSIDER</a:t>
            </a:r>
            <a:r>
              <a:rPr lang="en-US" sz="199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199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676400" y="2590801"/>
            <a:ext cx="15544800" cy="457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haroni" panose="02010803020104030203" pitchFamily="2" charset="-79"/>
                <a:cs typeface="Aharoni" panose="02010803020104030203" pitchFamily="2" charset="-79"/>
              </a:rPr>
              <a:t>JESUS</a:t>
            </a:r>
            <a:endParaRPr lang="en-US" sz="35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392952"/>
            <a:ext cx="12496800" cy="822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CONSIDER</a:t>
            </a:r>
            <a:r>
              <a:rPr lang="en-US" sz="199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199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82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38"/>
          <a:stretch/>
        </p:blipFill>
        <p:spPr>
          <a:xfrm>
            <a:off x="0" y="13855"/>
            <a:ext cx="12192000" cy="24799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381000" y="656594"/>
            <a:ext cx="6781800" cy="1310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CONSIDER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1966597"/>
            <a:ext cx="9753600" cy="1310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9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JESUS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0" y="2410691"/>
            <a:ext cx="457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Book"/>
                <a:cs typeface="Aharoni" panose="02010803020104030203" pitchFamily="2" charset="-79"/>
              </a:rPr>
              <a:t>Heb. 3:1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Avenir Book"/>
              <a:cs typeface="Aharoni" panose="02010803020104030203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048000"/>
            <a:ext cx="11582400" cy="3505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“Holy Brethren”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Jn. 1:17; Heb. 2:11</a:t>
            </a:r>
          </a:p>
        </p:txBody>
      </p:sp>
    </p:spTree>
    <p:extLst>
      <p:ext uri="{BB962C8B-B14F-4D97-AF65-F5344CB8AC3E}">
        <p14:creationId xmlns:p14="http://schemas.microsoft.com/office/powerpoint/2010/main" val="28419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38"/>
          <a:stretch/>
        </p:blipFill>
        <p:spPr>
          <a:xfrm>
            <a:off x="0" y="13855"/>
            <a:ext cx="12192000" cy="24799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381000" y="656594"/>
            <a:ext cx="6781800" cy="1310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CONSIDER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1966597"/>
            <a:ext cx="9753600" cy="1310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9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JESUS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0" y="2410691"/>
            <a:ext cx="457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Book"/>
                <a:cs typeface="Aharoni" panose="02010803020104030203" pitchFamily="2" charset="-79"/>
              </a:rPr>
              <a:t>Heb. 3:1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Avenir Book"/>
              <a:cs typeface="Aharoni" panose="02010803020104030203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048000"/>
            <a:ext cx="11582400" cy="3505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“Holy Brethren”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“Partakers in a Heavenly Calling”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Eph. 2:6; Col. 1:13-14; Phil. 3:20; 2 Thess. 2:14; 1Pet. 1:4,8</a:t>
            </a:r>
          </a:p>
        </p:txBody>
      </p:sp>
    </p:spTree>
    <p:extLst>
      <p:ext uri="{BB962C8B-B14F-4D97-AF65-F5344CB8AC3E}">
        <p14:creationId xmlns:p14="http://schemas.microsoft.com/office/powerpoint/2010/main" val="2931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38"/>
          <a:stretch/>
        </p:blipFill>
        <p:spPr>
          <a:xfrm>
            <a:off x="0" y="13855"/>
            <a:ext cx="12192000" cy="24799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381000" y="656594"/>
            <a:ext cx="6781800" cy="1310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CONSIDER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1966597"/>
            <a:ext cx="9753600" cy="1310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9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JESUS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0" y="2410691"/>
            <a:ext cx="457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Book"/>
                <a:cs typeface="Aharoni" panose="02010803020104030203" pitchFamily="2" charset="-79"/>
              </a:rPr>
              <a:t>Heb. 3:1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Avenir Book"/>
              <a:cs typeface="Aharoni" panose="02010803020104030203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048000"/>
            <a:ext cx="11582400" cy="3505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“Holy Brethren”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“Partakers in a Heavenly Calling”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“Apostle of our Confession”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Rom. 10:8-9; Mt. 10:32-33; Jn. 17:4; 19:30; Heb. 2:10</a:t>
            </a:r>
          </a:p>
        </p:txBody>
      </p:sp>
    </p:spTree>
    <p:extLst>
      <p:ext uri="{BB962C8B-B14F-4D97-AF65-F5344CB8AC3E}">
        <p14:creationId xmlns:p14="http://schemas.microsoft.com/office/powerpoint/2010/main" val="133469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38"/>
          <a:stretch/>
        </p:blipFill>
        <p:spPr>
          <a:xfrm>
            <a:off x="0" y="13855"/>
            <a:ext cx="12192000" cy="24799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381000" y="656594"/>
            <a:ext cx="6781800" cy="1310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CONSIDER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1966597"/>
            <a:ext cx="9753600" cy="1310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9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JESUS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0" y="2410691"/>
            <a:ext cx="457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Book"/>
                <a:cs typeface="Aharoni" panose="02010803020104030203" pitchFamily="2" charset="-79"/>
              </a:rPr>
              <a:t>Heb. 3:1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Avenir Book"/>
              <a:cs typeface="Aharoni" panose="02010803020104030203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048000"/>
            <a:ext cx="11582400" cy="3505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“Holy Brethren”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“Partakers in a Heavenly Calling”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“Apostle of our Confession”</a:t>
            </a: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“High Priest of our Confession”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Jn. 1:1ff; Heb. 1:3a; 2:9, 17-18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820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Depth_16x9</Template>
  <TotalTime>503</TotalTime>
  <Words>148</Words>
  <Application>Microsoft Office PowerPoint</Application>
  <PresentationFormat>Custom</PresentationFormat>
  <Paragraphs>39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Ion</vt:lpstr>
      <vt:lpstr>Office Theme</vt:lpstr>
      <vt:lpstr>PowerPoint Presentation</vt:lpstr>
      <vt:lpstr>PowerPoint Presentation</vt:lpstr>
      <vt:lpstr>CONSIDER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60</cp:revision>
  <dcterms:created xsi:type="dcterms:W3CDTF">2016-05-15T03:02:28Z</dcterms:created>
  <dcterms:modified xsi:type="dcterms:W3CDTF">2016-06-03T23:52:25Z</dcterms:modified>
</cp:coreProperties>
</file>