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F8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702" y="-108"/>
      </p:cViewPr>
      <p:guideLst>
        <p:guide orient="horz" pos="2160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3F1-E08A-4FE8-9D0D-D7D4BE177EBD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2B2B0-BC8F-4364-B8CB-1620A15B4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3F1-E08A-4FE8-9D0D-D7D4BE177EBD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2B2B0-BC8F-4364-B8CB-1620A15B4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1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3F1-E08A-4FE8-9D0D-D7D4BE177EBD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2B2B0-BC8F-4364-B8CB-1620A15B4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3F1-E08A-4FE8-9D0D-D7D4BE177EBD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2B2B0-BC8F-4364-B8CB-1620A15B4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4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3F1-E08A-4FE8-9D0D-D7D4BE177EBD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2B2B0-BC8F-4364-B8CB-1620A15B4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2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3F1-E08A-4FE8-9D0D-D7D4BE177EBD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2B2B0-BC8F-4364-B8CB-1620A15B4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0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3F1-E08A-4FE8-9D0D-D7D4BE177EBD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2B2B0-BC8F-4364-B8CB-1620A15B4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9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3F1-E08A-4FE8-9D0D-D7D4BE177EBD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2B2B0-BC8F-4364-B8CB-1620A15B4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3F1-E08A-4FE8-9D0D-D7D4BE177EBD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2B2B0-BC8F-4364-B8CB-1620A15B4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0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3F1-E08A-4FE8-9D0D-D7D4BE177EBD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2B2B0-BC8F-4364-B8CB-1620A15B4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6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3F1-E08A-4FE8-9D0D-D7D4BE177EBD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2B2B0-BC8F-4364-B8CB-1620A15B4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1E3F1-E08A-4FE8-9D0D-D7D4BE177EBD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2B2B0-BC8F-4364-B8CB-1620A15B4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0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33119" y="685783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 Reading:   Ecclesiastes 7:1-6</a:t>
            </a:r>
            <a:endParaRPr lang="en-US" sz="2400" b="1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13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825" y="1143000"/>
            <a:ext cx="11658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baseline="30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good name is better than precious ointment, and the day of death than the day of one’s birth; </a:t>
            </a:r>
            <a:r>
              <a:rPr lang="en-US" sz="3200" b="1" i="1" baseline="30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etter to go to the house of mourning than to go to the house of feasting, for that is the end of all men; and the living will take it to heart. </a:t>
            </a:r>
            <a:r>
              <a:rPr lang="en-US" sz="3200" b="1" i="1" baseline="30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Sorrow is better than laughter, for by a sad countenance the heart is made better. </a:t>
            </a:r>
            <a:r>
              <a:rPr lang="en-US" sz="3200" b="1" i="1" baseline="30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heart of the wise is in the house of mourning, but the heart of fools is in the house of mirth. </a:t>
            </a:r>
            <a:r>
              <a:rPr lang="en-US" sz="3200" b="1" i="1" baseline="30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is better to hear the rebuke of the wise than for a man to hear the song of fools. </a:t>
            </a:r>
            <a:r>
              <a:rPr lang="en-US" sz="3200" b="1" i="1" baseline="30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like the crackling of thorns under a pot, so is the laughter of the fool. This also is vanity.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7611" y="11581"/>
            <a:ext cx="80650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spc="100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27000" stA="86000" endPos="37000" dir="5400000" sy="-100000" algn="bl" rotWithShape="0"/>
                </a:effectLst>
                <a:latin typeface="Imprint MT Shadow" panose="04020605060303030202" pitchFamily="82" charset="0"/>
              </a:rPr>
              <a:t>Ecclesiastes 7:1-6</a:t>
            </a:r>
            <a:endParaRPr lang="en-US" sz="6000" b="1" spc="100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27000" stA="86000" endPos="37000" dir="5400000" sy="-100000" algn="bl" rotWithShape="0"/>
              </a:effectLst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29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73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5"/>
          <a:stretch/>
        </p:blipFill>
        <p:spPr>
          <a:xfrm>
            <a:off x="1052513" y="1"/>
            <a:ext cx="10058400" cy="259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4813" y="2209800"/>
            <a:ext cx="11353800" cy="397031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 Refusal to take life seriously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(We only live once—so live it up, have fun!)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Use / Abuse of intoxicants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(alcohol, drugs)!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Materialism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—bigger is better, more is best (eat your heart out, loser)!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Entertainment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(Camping out to buy tickets to see Captain America)!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Sports Involvement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—(Pay to play, almost a religion—taking precedence)!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Sensuality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(LGBT, nudity, sex, pornography)!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Self-esteem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(No one loses, everyone gets a trophy, no valedictorian)!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6760" y="1600200"/>
            <a:ext cx="9409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“the belief that pleasure or happiness is the most important goal in life”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74" y="2209800"/>
            <a:ext cx="4400948" cy="3797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157" y="2209800"/>
            <a:ext cx="4400948" cy="3797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157" y="2209800"/>
            <a:ext cx="4400948" cy="379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0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 animBg="1"/>
      <p:bldP spid="4" grpId="1" uiExpand="1" build="allAtOnce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thefamouspeople.com/profiles/images/solomon-2.jp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519" y="4886325"/>
            <a:ext cx="2366010" cy="19716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8682" y="0"/>
            <a:ext cx="11606062" cy="769441"/>
          </a:xfrm>
          <a:prstGeom prst="rect">
            <a:avLst/>
          </a:prstGeom>
          <a:solidFill>
            <a:srgbClr val="000000">
              <a:alpha val="50196"/>
            </a:srgbClr>
          </a:solidFill>
          <a:effectLst>
            <a:softEdge rad="12700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cap="none" spc="300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Solomon’s search for pleasure thrust him to God</a:t>
            </a:r>
            <a:endParaRPr lang="en-US" sz="4400" b="1" cap="none" spc="300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66519" y="396240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 us hear the conclusion of the whole matter: Fear God and keep His commandments, for this is man’s all. (Eccl 12:13)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8919" y="1143000"/>
            <a:ext cx="9144000" cy="1631216"/>
          </a:xfrm>
          <a:prstGeom prst="rect">
            <a:avLst/>
          </a:prstGeom>
          <a:solidFill>
            <a:srgbClr val="FFFFFF">
              <a:alpha val="60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Better to go to the house of mourning than to go to the house of feasting,</a:t>
            </a:r>
            <a:b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that is the end of all men; and the living will take it to heart. Sorrow is better than laughter, for </a:t>
            </a:r>
            <a:r>
              <a:rPr lang="en-US" sz="2000" b="1" u="sng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by a sad countenance the heart is made better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heart of the wise is in the house of mourning, but the heart of fools is in the house of mirth. (Eccl 7:2-4)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69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844" y="7083"/>
            <a:ext cx="76546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Some Benefits of Grief</a:t>
            </a:r>
            <a:endParaRPr lang="en-US" sz="6000" b="1" cap="none" spc="0" dirty="0">
              <a:ln w="50800">
                <a:solidFill>
                  <a:schemeClr val="bg1"/>
                </a:solidFill>
              </a:ln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575" y="2023170"/>
            <a:ext cx="6858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200000"/>
              </a:lnSpc>
              <a:buFont typeface="+mj-lt"/>
              <a:buAutoNum type="romanUcPeriod"/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Brings eternity into Focus (vs 2)</a:t>
            </a:r>
          </a:p>
          <a:p>
            <a:pPr marL="400050" indent="-400050">
              <a:lnSpc>
                <a:spcPct val="200000"/>
              </a:lnSpc>
              <a:buFont typeface="+mj-lt"/>
              <a:buAutoNum type="romanUcPeriod"/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Reminds us of what is Real (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3)</a:t>
            </a:r>
          </a:p>
          <a:p>
            <a:pPr marL="400050" indent="-400050">
              <a:lnSpc>
                <a:spcPct val="200000"/>
              </a:lnSpc>
              <a:buFont typeface="+mj-lt"/>
              <a:buAutoNum type="romanUcPeriod"/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Tells us to get Serious (vs 4)</a:t>
            </a:r>
          </a:p>
          <a:p>
            <a:pPr marL="400050" indent="-400050">
              <a:lnSpc>
                <a:spcPct val="200000"/>
              </a:lnSpc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Affirms that we too are Mortal (vs 1)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14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57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233</Words>
  <Application>Microsoft Office PowerPoint</Application>
  <PresentationFormat>Custom</PresentationFormat>
  <Paragraphs>19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Danville Church</cp:lastModifiedBy>
  <cp:revision>11</cp:revision>
  <dcterms:created xsi:type="dcterms:W3CDTF">2016-06-16T12:24:58Z</dcterms:created>
  <dcterms:modified xsi:type="dcterms:W3CDTF">2016-06-19T12:44:24Z</dcterms:modified>
</cp:coreProperties>
</file>