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6" r:id="rId6"/>
    <p:sldId id="260" r:id="rId7"/>
    <p:sldId id="261" r:id="rId8"/>
    <p:sldId id="262" r:id="rId9"/>
    <p:sldId id="263" r:id="rId10"/>
    <p:sldId id="264" r:id="rId11"/>
    <p:sldId id="267" r:id="rId12"/>
    <p:sldId id="265" r:id="rId13"/>
  </p:sldIdLst>
  <p:sldSz cx="12161838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pperplate Gothic Bold" panose="020E0705020206020404" pitchFamily="34" charset="0"/>
      <p:regular r:id="rId18"/>
    </p:embeddedFont>
    <p:embeddedFont>
      <p:font typeface="Cooper Black" panose="0208090404030B020404" pitchFamily="18" charset="0"/>
      <p:regular r:id="rId19"/>
    </p:embeddedFont>
    <p:embeddedFont>
      <p:font typeface="Aharoni" panose="02010803020104030203" pitchFamily="2" charset="-7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84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D450-6F07-4C31-9E4D-0E0AF412742C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09A-E58A-4597-878B-86F351D75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D450-6F07-4C31-9E4D-0E0AF412742C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09A-E58A-4597-878B-86F351D75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D450-6F07-4C31-9E4D-0E0AF412742C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09A-E58A-4597-878B-86F351D75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D450-6F07-4C31-9E4D-0E0AF412742C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09A-E58A-4597-878B-86F351D75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D450-6F07-4C31-9E4D-0E0AF412742C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09A-E58A-4597-878B-86F351D75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D450-6F07-4C31-9E4D-0E0AF412742C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09A-E58A-4597-878B-86F351D75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D450-6F07-4C31-9E4D-0E0AF412742C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09A-E58A-4597-878B-86F351D75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3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D450-6F07-4C31-9E4D-0E0AF412742C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09A-E58A-4597-878B-86F351D75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D450-6F07-4C31-9E4D-0E0AF412742C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09A-E58A-4597-878B-86F351D75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D450-6F07-4C31-9E4D-0E0AF412742C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09A-E58A-4597-878B-86F351D75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D450-6F07-4C31-9E4D-0E0AF412742C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D09A-E58A-4597-878B-86F351D75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0D450-6F07-4C31-9E4D-0E0AF412742C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D09A-E58A-4597-878B-86F351D75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6519" y="685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Today’s Reading: Hebrews 11:1-6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1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17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319" y="4899033"/>
            <a:ext cx="4935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63500">
                    <a:schemeClr val="bg1"/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Having Heart Conviction</a:t>
            </a:r>
          </a:p>
          <a:p>
            <a:pPr algn="ctr"/>
            <a:r>
              <a:rPr lang="en-US" sz="2400" dirty="0" smtClean="0">
                <a:effectLst>
                  <a:glow rad="63500">
                    <a:schemeClr val="bg1"/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Acquiring Lifetime Commitment</a:t>
            </a:r>
          </a:p>
          <a:p>
            <a:pPr algn="ctr"/>
            <a:r>
              <a:rPr lang="en-US" sz="2400" dirty="0" smtClean="0">
                <a:effectLst>
                  <a:glow rad="63500">
                    <a:schemeClr val="bg1"/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Rising to Meet Life’s Challenges</a:t>
            </a:r>
          </a:p>
          <a:p>
            <a:pPr algn="ctr"/>
            <a:r>
              <a:rPr lang="en-US" sz="2400" dirty="0" smtClean="0">
                <a:effectLst>
                  <a:glow rad="63500">
                    <a:schemeClr val="bg1"/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Battling through the Conflicts</a:t>
            </a:r>
          </a:p>
          <a:p>
            <a:pPr algn="ctr"/>
            <a:r>
              <a:rPr lang="en-US" sz="2400" dirty="0" smtClean="0">
                <a:effectLst>
                  <a:glow rad="63500">
                    <a:schemeClr val="bg1"/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Resting in Divine Calmness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9607" y="2558990"/>
            <a:ext cx="1676400" cy="830997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38100">
                    <a:schemeClr val="tx1"/>
                  </a:glow>
                </a:effectLst>
                <a:latin typeface="Cooper Black" panose="0208090404030B020404" pitchFamily="18" charset="0"/>
              </a:rPr>
              <a:t>, is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38100">
                  <a:schemeClr val="tx1"/>
                </a:glo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3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836" y="964079"/>
            <a:ext cx="117348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 faith is the substance of things hoped for, the evidence of things not seen. </a:t>
            </a:r>
            <a:r>
              <a:rPr lang="en-US" sz="2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by it the elders obtained a good testimony. </a:t>
            </a:r>
            <a:r>
              <a:rPr lang="en-US" sz="2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faith we understand that the worlds were framed by the word of God, so that the things which are seen were not made of things which are visible. </a:t>
            </a:r>
            <a:r>
              <a:rPr lang="en-US" sz="2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faith Abel offered to God a more excellent sacrifice than Cain, through which he obtained witness that he was righteous, God testifying of his gifts; and through it he being dead still speaks. </a:t>
            </a:r>
            <a:r>
              <a:rPr lang="en-US" sz="2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faith Enoch was taken away so that he did not see death, and was not found, because God had taken him;  for before he was taken he had this testimony, that he pleased God. </a:t>
            </a:r>
            <a:r>
              <a:rPr lang="en-US" sz="2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without faith it is impossible to please Him, for he who comes to God must believe that He is, and that He is a rewarder of those who diligently seek Him.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5523" y="40749"/>
            <a:ext cx="7175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Hebrews 11:1-6</a:t>
            </a:r>
            <a:endParaRPr lang="en-US" sz="5400" b="1" cap="none" spc="600" dirty="0">
              <a:ln w="11430"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6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7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3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2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0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6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47</Words>
  <Application>Microsoft Office PowerPoint</Application>
  <PresentationFormat>Custom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Copperplate Gothic Bold</vt:lpstr>
      <vt:lpstr>Cooper Black</vt:lpstr>
      <vt:lpstr>Aharoni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JRBRONGER</cp:lastModifiedBy>
  <cp:revision>7</cp:revision>
  <dcterms:created xsi:type="dcterms:W3CDTF">2016-05-25T12:30:50Z</dcterms:created>
  <dcterms:modified xsi:type="dcterms:W3CDTF">2016-05-26T13:41:22Z</dcterms:modified>
</cp:coreProperties>
</file>