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8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9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esar Dressing" panose="020B0604020202020204" charset="0"/>
      <p:regular r:id="rId21"/>
    </p:embeddedFont>
    <p:embeddedFont>
      <p:font typeface="Arial Black" panose="020B0A04020102020204" pitchFamily="34" charset="0"/>
      <p:bold r:id="rId22"/>
    </p:embeddedFont>
    <p:embeddedFont>
      <p:font typeface="Monotype Corsiva" panose="03010101010201010101" pitchFamily="66" charset="0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9">
          <p15:clr>
            <a:srgbClr val="A4A3A4"/>
          </p15:clr>
        </p15:guide>
        <p15:guide id="4" orient="horz" pos="2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E3BB"/>
    <a:srgbClr val="FFE8C8"/>
    <a:srgbClr val="EF1B18"/>
    <a:srgbClr val="FD3435"/>
    <a:srgbClr val="FFFFCC"/>
    <a:srgbClr val="FFFF99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318" y="-84"/>
      </p:cViewPr>
      <p:guideLst>
        <p:guide orient="horz" pos="2160"/>
        <p:guide orient="horz" pos="2169"/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238B-B3B5-4D5D-AC34-30DB94D37840}" type="datetimeFigureOut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1398-6BE6-4040-AF45-E0A3CBD3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6514" y="674371"/>
            <a:ext cx="574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Reading: Luke 10:25-28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20" y="170779"/>
            <a:ext cx="776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read the Bible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nearsightedness?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95" y="3440430"/>
            <a:ext cx="12018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are unable to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beyond the here and now—Gen 13:10; Matt 13:22.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have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no sight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beyond job, recreation, relationships– Matt 10;37; Lk 14:33.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have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no ability to see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any need to depend upon God—Deut 8:12-14.</a:t>
            </a:r>
          </a:p>
        </p:txBody>
      </p:sp>
      <p:sp>
        <p:nvSpPr>
          <p:cNvPr id="5" name="AutoShape 2" descr="https://www.eduabroadeasy.com/assets/uploads/images/questionicon.png"/>
          <p:cNvSpPr>
            <a:spLocks noChangeAspect="1" noChangeArrowheads="1"/>
          </p:cNvSpPr>
          <p:nvPr/>
        </p:nvSpPr>
        <p:spPr bwMode="auto">
          <a:xfrm>
            <a:off x="2898775" y="1697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2930" y="3041223"/>
            <a:ext cx="10995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2718" y="1735343"/>
            <a:ext cx="7315872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For he who lacks these things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is shortsighted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even to blindness, and has forgotten that he was cleansed from his old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sins. (2 Pet 1:9).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6" b="22767"/>
          <a:stretch/>
        </p:blipFill>
        <p:spPr>
          <a:xfrm>
            <a:off x="0" y="0"/>
            <a:ext cx="4262717" cy="229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817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 bldLvl="5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20" y="170779"/>
            <a:ext cx="776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read the Bible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unable to see myself?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95" y="3440430"/>
            <a:ext cx="120180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cannot see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themselves as they really are—James 1:22-24.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lack the vision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make a needed application—Matt 13:15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see the sins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everyone else—Rom 2:21-24.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cannot recognize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their sins because of being self-righteous—Jn 8:1-11; Jn 18:28; Matt 23:24; Lk 18:9-11.</a:t>
            </a:r>
          </a:p>
        </p:txBody>
      </p:sp>
      <p:sp>
        <p:nvSpPr>
          <p:cNvPr id="5" name="AutoShape 2" descr="https://www.eduabroadeasy.com/assets/uploads/images/questionicon.png"/>
          <p:cNvSpPr>
            <a:spLocks noChangeAspect="1" noChangeArrowheads="1"/>
          </p:cNvSpPr>
          <p:nvPr/>
        </p:nvSpPr>
        <p:spPr bwMode="auto">
          <a:xfrm>
            <a:off x="2898775" y="1697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2930" y="3041223"/>
            <a:ext cx="10995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2718" y="1735343"/>
            <a:ext cx="7315872" cy="830997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like a man observing his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natural face in a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mirror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. . . (James 1:23).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6"/>
          <a:stretch/>
        </p:blipFill>
        <p:spPr>
          <a:xfrm>
            <a:off x="1" y="-4653"/>
            <a:ext cx="4262717" cy="224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76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 bldLvl="5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20" y="170779"/>
            <a:ext cx="776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read the Bible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come to Christ?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www.eduabroadeasy.com/assets/uploads/images/questionicon.png"/>
          <p:cNvSpPr>
            <a:spLocks noChangeAspect="1" noChangeArrowheads="1"/>
          </p:cNvSpPr>
          <p:nvPr/>
        </p:nvSpPr>
        <p:spPr bwMode="auto">
          <a:xfrm>
            <a:off x="2898775" y="1697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2930" y="3041223"/>
            <a:ext cx="10995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2718" y="1735343"/>
            <a:ext cx="7315872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Take My yoke upon you and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learn from 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for I am gentle and lowly in heart, and you will find rest for your souls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(Matt 11:29).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6"/>
          <a:stretch/>
        </p:blipFill>
        <p:spPr>
          <a:xfrm>
            <a:off x="1" y="-411"/>
            <a:ext cx="4262717" cy="222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b="7253"/>
          <a:stretch/>
        </p:blipFill>
        <p:spPr>
          <a:xfrm>
            <a:off x="3765148" y="3140910"/>
            <a:ext cx="4661703" cy="2657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332470" y="3236423"/>
            <a:ext cx="3739347" cy="267765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 many as received Him, to them He gave the right to become children of God, to those who believe in His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name”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1:12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915" y="3247853"/>
            <a:ext cx="3700892" cy="34163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“You search the Scriptures, for in them you think you have eternal life; and these are they which testify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Me. But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are not willing to come to Me that you may have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life”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5:39-40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5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61" y="765858"/>
            <a:ext cx="117921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3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And behold, a certain lawyer stood up and tested Him, saying, t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eacher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, what shall I do to inherit eternal life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3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He said to him, w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hat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is written in the law? What is your reading of 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it? </a:t>
            </a:r>
            <a:r>
              <a:rPr lang="en-US" sz="3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r>
              <a:rPr lang="en-US" sz="3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So he answered and said, y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shall love the L</a:t>
            </a:r>
            <a:r>
              <a:rPr lang="en-US" sz="3900" b="1" cap="small" dirty="0"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your God with all your heart, with all your soul, with all your strength, and with all your 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mind, and your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neighbor as 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yourself. </a:t>
            </a:r>
            <a:r>
              <a:rPr lang="en-US" sz="39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39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And He said to him, y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have answered rightly; do this and you will live</a:t>
            </a:r>
            <a:r>
              <a:rPr lang="en-US" sz="3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8841" y="0"/>
            <a:ext cx="52020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600" dirty="0" smtClean="0">
                <a:ln w="11430">
                  <a:solidFill>
                    <a:srgbClr val="667EBE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Luke 10:25-28</a:t>
            </a:r>
            <a:endParaRPr lang="en-US" sz="6000" b="1" cap="none" spc="600" dirty="0">
              <a:ln w="11430">
                <a:solidFill>
                  <a:srgbClr val="667EBE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1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nt Arrow 3"/>
          <p:cNvSpPr/>
          <p:nvPr/>
        </p:nvSpPr>
        <p:spPr>
          <a:xfrm rot="5400000">
            <a:off x="9460675" y="-332505"/>
            <a:ext cx="2208811" cy="325383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3361" cy="39966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ctangle 4"/>
          <p:cNvSpPr/>
          <p:nvPr/>
        </p:nvSpPr>
        <p:spPr>
          <a:xfrm>
            <a:off x="4114742" y="106878"/>
            <a:ext cx="7358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Bible Knowledge Is Declining</a:t>
            </a:r>
            <a:endParaRPr lang="en-US" sz="4000" b="1" cap="none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6941"/>
            <a:ext cx="4078577" cy="407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49" y="2398820"/>
            <a:ext cx="6057391" cy="396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62484" y="4189103"/>
            <a:ext cx="110985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first three Israelite kings?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what city did Jesus grow up?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was Jacob’s twin brother?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Timothy’s grandmother’s name?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said: </a:t>
            </a:r>
            <a:r>
              <a:rPr lang="en-US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“Sirs, what must I do to be saved”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two verses that emphasize baptism is essential for salvation?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two verses teach that we are to sing psalms, hymns and spiritual songs?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radicallychristian.com/wp-content/uploads/2012/11/broken_peopl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7" b="11000"/>
          <a:stretch/>
        </p:blipFill>
        <p:spPr>
          <a:xfrm>
            <a:off x="26670" y="15875"/>
            <a:ext cx="4149378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15900" y="2221656"/>
            <a:ext cx="37360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10:25-28</a:t>
            </a:r>
            <a:endParaRPr lang="en-US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048" y="168275"/>
            <a:ext cx="76774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Lawyer: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“Teacher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what shall I do to inherit eternal life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r>
              <a:rPr lang="en-US" sz="2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Jesus: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“What is written in the law? What is your reading of it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r>
              <a:rPr lang="en-US" sz="2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Lawyer: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“You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shall love the L</a:t>
            </a:r>
            <a:r>
              <a:rPr lang="en-US" sz="2200" b="1" cap="small" dirty="0">
                <a:latin typeface="Arial" panose="020B0604020202020204" pitchFamily="34" charset="0"/>
                <a:cs typeface="Arial" panose="020B0604020202020204" pitchFamily="34" charset="0"/>
              </a:rPr>
              <a:t>ord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your God with all your heart, with all your soul, with all your strength, and with all your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mind,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neighbor as yourself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r>
              <a:rPr lang="en-US" sz="2200" b="1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Jesus: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“You have answered rightly; do this and you will live.”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995" y="3065928"/>
            <a:ext cx="1201801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ea typeface="Caesar Dressing" panose="02000000000000000000" pitchFamily="2" charset="0"/>
                <a:cs typeface="Arial" panose="020B0604020202020204" pitchFamily="34" charset="0"/>
              </a:rPr>
              <a:t>Four Unavoidable Conclusions Drawn From This Dialogue</a:t>
            </a:r>
            <a:endParaRPr lang="en-US" sz="3200" b="1" dirty="0">
              <a:latin typeface="Arial" panose="020B0604020202020204" pitchFamily="34" charset="0"/>
              <a:ea typeface="Caesar Dressing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995" y="3829050"/>
            <a:ext cx="1201801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Bible holds the answer to any question about eternal life!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person is responsible for reading the Bible to find answers!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answer will be the same for all who read the Bible!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Scriptures are understandable to those who read them!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7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5"/>
      <p:bldP spid="9" grpId="0" animBg="1"/>
      <p:bldP spid="15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95" y="3065928"/>
            <a:ext cx="1201801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ea typeface="Caesar Dressing" panose="02000000000000000000" pitchFamily="2" charset="0"/>
                <a:cs typeface="Arial" panose="020B0604020202020204" pitchFamily="34" charset="0"/>
              </a:rPr>
              <a:t>Any understanding of the Bible will depend on the “way” it is read!</a:t>
            </a:r>
            <a:endParaRPr lang="en-US" sz="2800" b="1" dirty="0">
              <a:latin typeface="Arial" panose="020B0604020202020204" pitchFamily="34" charset="0"/>
              <a:ea typeface="Caesar Dressing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3" b="8407"/>
          <a:stretch/>
        </p:blipFill>
        <p:spPr>
          <a:xfrm>
            <a:off x="-8161" y="0"/>
            <a:ext cx="3932682" cy="2361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57650" y="137160"/>
            <a:ext cx="77609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Philip ran to him, and heard him reading the prophet Isaiah, and said,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="1" u="sng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b="1" u="sng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understand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what you are reading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  <a:p>
            <a:pPr algn="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(Acts 8:30)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953" y="3443288"/>
            <a:ext cx="11860042" cy="250805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3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How Do </a:t>
            </a:r>
            <a:r>
              <a:rPr lang="en-US" sz="6300" b="1" u="sng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You</a:t>
            </a:r>
            <a:r>
              <a:rPr lang="en-US" sz="63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63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Read The Bible?</a:t>
            </a:r>
            <a:endParaRPr lang="en-US" sz="63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" y="6343"/>
            <a:ext cx="4019550" cy="231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20" y="130438"/>
            <a:ext cx="776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even read the Bible?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95" y="3360420"/>
            <a:ext cx="120180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200000"/>
              <a:buBlip>
                <a:blip r:embed="rId3"/>
              </a:buBlip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have you not read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in the law that on the Sabbath the priests in the temple profane the Sabbath, and are blameless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(Matt 12:5).</a:t>
            </a:r>
          </a:p>
          <a:p>
            <a:pPr marL="342900" indent="-342900">
              <a:buSzPct val="200000"/>
              <a:buBlip>
                <a:blip r:embed="rId3"/>
              </a:buBlip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3"/>
              </a:buBlip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Have you not read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that He who made them at the beginning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them male and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female? (Matt 19:4).</a:t>
            </a:r>
          </a:p>
          <a:p>
            <a:pPr marL="342900" indent="-342900">
              <a:buSzPct val="200000"/>
              <a:buBlip>
                <a:blip r:embed="rId3"/>
              </a:buBlip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3"/>
              </a:buBlip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But concerning the resurrection of the dead, </a:t>
            </a:r>
            <a:r>
              <a:rPr lang="en-US" sz="20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have you not read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what was spoken to you by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God? (Matt 22:31).</a:t>
            </a:r>
          </a:p>
          <a:p>
            <a:pPr marL="342900" indent="-342900">
              <a:buSzPct val="200000"/>
              <a:buBlip>
                <a:blip r:embed="rId3"/>
              </a:buBlip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3"/>
              </a:buBlip>
            </a:pPr>
            <a:r>
              <a:rPr lang="en-US" sz="20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Have you not even read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this Scripture: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stone which the builders rejected Has become the chief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cornerstone? (Mk 12:10).</a:t>
            </a:r>
          </a:p>
        </p:txBody>
      </p:sp>
      <p:sp>
        <p:nvSpPr>
          <p:cNvPr id="5" name="AutoShape 2" descr="https://www.eduabroadeasy.com/assets/uploads/images/questionicon.png"/>
          <p:cNvSpPr>
            <a:spLocks noChangeAspect="1" noChangeArrowheads="1"/>
          </p:cNvSpPr>
          <p:nvPr/>
        </p:nvSpPr>
        <p:spPr bwMode="auto">
          <a:xfrm>
            <a:off x="2898775" y="1697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2930" y="3041223"/>
            <a:ext cx="10995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62718" y="1586753"/>
            <a:ext cx="7315872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My people are destroyed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for lack of knowledge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 Because you have rejected knowledge, I also will reject you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. . (Hosea 4:6).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 bldLvl="5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20" y="170779"/>
            <a:ext cx="776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read the Bible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prejudice?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95" y="3360420"/>
            <a:ext cx="12018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200000"/>
              <a:buBlip>
                <a:blip r:embed="rId2"/>
              </a:buBlip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not what I have always been taught!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That’s just YOUR interpretation, my interpretation is different!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Now, I don’t read it that way!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Bible may not say to me what it does to you!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I’m sorry, I just don’t see it like you do!</a:t>
            </a:r>
          </a:p>
        </p:txBody>
      </p:sp>
      <p:sp>
        <p:nvSpPr>
          <p:cNvPr id="5" name="AutoShape 2" descr="https://www.eduabroadeasy.com/assets/uploads/images/questionicon.png"/>
          <p:cNvSpPr>
            <a:spLocks noChangeAspect="1" noChangeArrowheads="1"/>
          </p:cNvSpPr>
          <p:nvPr/>
        </p:nvSpPr>
        <p:spPr bwMode="auto">
          <a:xfrm>
            <a:off x="2898775" y="1697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2930" y="3041223"/>
            <a:ext cx="10995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3"/>
          <a:stretch/>
        </p:blipFill>
        <p:spPr>
          <a:xfrm>
            <a:off x="12699" y="3265"/>
            <a:ext cx="4013835" cy="2282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262718" y="1735343"/>
            <a:ext cx="7315872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search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Scriptures . . .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you are not willing to come to 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that you may have life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(John 5:39-40).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07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 bldLvl="5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5" y="2175936"/>
            <a:ext cx="356373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Luke </a:t>
            </a:r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10:26,</a:t>
            </a:r>
          </a:p>
          <a:p>
            <a:pPr algn="ctr"/>
            <a:r>
              <a:rPr lang="en-US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What 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is your reading of it?</a:t>
            </a:r>
            <a:endParaRPr lang="en-US" sz="2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20" y="170779"/>
            <a:ext cx="7760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I read the Bible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farsightedness?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95" y="3440430"/>
            <a:ext cx="12018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are unable to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any IMMEDIATE need—Acts 24:25.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are always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the ever illusive tomorrow—James 4:13-15.</a:t>
            </a:r>
          </a:p>
          <a:p>
            <a:pPr marL="342900" indent="-342900">
              <a:buSzPct val="200000"/>
              <a:buBlip>
                <a:blip r:embed="rId2"/>
              </a:buBlip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200000"/>
              <a:buBlip>
                <a:blip r:embed="rId2"/>
              </a:buBlip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These mistakenly believe they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see a time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when they will seek God—Luke 12:19-20.</a:t>
            </a:r>
          </a:p>
        </p:txBody>
      </p:sp>
      <p:sp>
        <p:nvSpPr>
          <p:cNvPr id="5" name="AutoShape 2" descr="https://www.eduabroadeasy.com/assets/uploads/images/questionicon.png"/>
          <p:cNvSpPr>
            <a:spLocks noChangeAspect="1" noChangeArrowheads="1"/>
          </p:cNvSpPr>
          <p:nvPr/>
        </p:nvSpPr>
        <p:spPr bwMode="auto">
          <a:xfrm>
            <a:off x="2898775" y="169798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82930" y="3041223"/>
            <a:ext cx="109956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2718" y="1735343"/>
            <a:ext cx="7315872" cy="1200329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life? It is even a vapor that </a:t>
            </a:r>
            <a:r>
              <a:rPr lang="en-US" sz="2400" b="1" u="sng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appears for a little time and then vanishes </a:t>
            </a:r>
            <a:r>
              <a:rPr lang="en-US" sz="2400" b="1" u="sng" dirty="0" smtClean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away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(James 5:14).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5"/>
          <a:stretch/>
        </p:blipFill>
        <p:spPr>
          <a:xfrm>
            <a:off x="-4446" y="15753"/>
            <a:ext cx="4267163" cy="224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1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 bldLvl="5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929</Words>
  <Application>Microsoft Office PowerPoint</Application>
  <PresentationFormat>Custom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Caesar Dressing</vt:lpstr>
      <vt:lpstr>Arial Black</vt:lpstr>
      <vt:lpstr>Monotype Corsiva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J.R. Bronger</dc:creator>
  <cp:lastModifiedBy>Danville Church</cp:lastModifiedBy>
  <cp:revision>157</cp:revision>
  <dcterms:created xsi:type="dcterms:W3CDTF">2014-08-19T14:33:59Z</dcterms:created>
  <dcterms:modified xsi:type="dcterms:W3CDTF">2016-03-20T22:23:05Z</dcterms:modified>
</cp:coreProperties>
</file>