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72" r:id="rId7"/>
    <p:sldId id="273" r:id="rId8"/>
    <p:sldId id="274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0" r:id="rId20"/>
    <p:sldId id="284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arrington" panose="04040505050A02020702" pitchFamily="8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  <a:srgbClr val="000000"/>
    <a:srgbClr val="FFFFC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D49F-CC7B-4212-BCDA-BBD98E566CFE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C248-E093-4CA2-9A5D-A3E239E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0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C248-E093-4CA2-9A5D-A3E239E7C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566" r="3865" b="18514"/>
          <a:stretch/>
        </p:blipFill>
        <p:spPr>
          <a:xfrm>
            <a:off x="4186518" y="26893"/>
            <a:ext cx="7906870" cy="9861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693866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disciples were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first called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Christians in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Antioch, (Acts 11:26).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chreômatizoô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“to utter an oracle, that is, divinely intimate; —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 called of God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reveal,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speak” (8—times in N.T.).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Then, being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divinely warned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a dream that they should not return to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Herod . . ., (Matt 2:12)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it had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been revealed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him by the Holy Spirit that he would not see death before he had seen the Lord’s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Christ, (Lk 2:26).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if, while her husband lives, she marries another man, she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will be called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adulteress . . ., (Rom 7:3).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566" r="3865" b="18514"/>
          <a:stretch/>
        </p:blipFill>
        <p:spPr>
          <a:xfrm>
            <a:off x="4186518" y="26893"/>
            <a:ext cx="7906870" cy="9861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262979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Gentiles shall see your righteousness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kings your glory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You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called by a new name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mouth of the Lord will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name, (Isa 62:2).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Promise of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Gentile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salvation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Acts 2:39, For the promise is to you and to your children, and to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all who are afar off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as many as the Lord our God will call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did not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occur until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Acts 10 w/house of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Cornelius (Acts 11:13-14; 15:7). 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church at Antioch was a “mixed” church, both Jew &amp; Gentile—(Acts 11:19-20).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It was time for a new name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86118" y="1649506"/>
            <a:ext cx="6992471" cy="2689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566" r="3865" b="18514"/>
          <a:stretch/>
        </p:blipFill>
        <p:spPr>
          <a:xfrm>
            <a:off x="4186518" y="26893"/>
            <a:ext cx="7906870" cy="9861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4616648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Gentiles shall see your righteousness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kings your glory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You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called by a new name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mouth of the Lord will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name, (Isa 62:2).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name that is new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other designations by which believers are called, “</a:t>
            </a: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brethren</a:t>
            </a:r>
            <a:r>
              <a:rPr lang="fr-FR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saints</a:t>
            </a:r>
            <a:r>
              <a:rPr lang="fr-FR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servants</a:t>
            </a:r>
            <a:r>
              <a:rPr lang="fr-FR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disciples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But these were also used in the O.T.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name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“Christian”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completely NEW, never before used until Acts 11:26 in the city of Antioch.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5012" y="2106706"/>
            <a:ext cx="56925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566" r="3865" b="18514"/>
          <a:stretch/>
        </p:blipFill>
        <p:spPr>
          <a:xfrm>
            <a:off x="4186518" y="26893"/>
            <a:ext cx="7906870" cy="9861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262979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Gentiles shall see your righteousness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kings your glory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You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called by a new name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mouth of the Lord will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name, (Isa 62:2).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From the Mouth of God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corresponds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Greek word 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chreômatizoô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that means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“called by God.”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 so far as who God inspired to use the name – we are not told.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could have been either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Paul or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Barnabas, or one of the many prophets.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Regardless, the name is divinely given by God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36541" y="2106706"/>
            <a:ext cx="381013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26406" y="2537011"/>
            <a:ext cx="249232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094" y="1572091"/>
            <a:ext cx="6795247" cy="43087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4253" b="39259"/>
          <a:stretch/>
        </p:blipFill>
        <p:spPr>
          <a:xfrm>
            <a:off x="2713660" y="8958"/>
            <a:ext cx="9343869" cy="842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094" y="1048871"/>
            <a:ext cx="6795247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“Christian” is not to be hyphenated.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629835" y="1676401"/>
            <a:ext cx="583602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“Anglican-Christian”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“Baptist-Christian”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“Catholic-Christian”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“Methodist-Christian”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“Nazarene-Christian”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“Church of Christ-Christian”</a:t>
            </a:r>
          </a:p>
        </p:txBody>
      </p:sp>
    </p:spTree>
    <p:extLst>
      <p:ext uri="{BB962C8B-B14F-4D97-AF65-F5344CB8AC3E}">
        <p14:creationId xmlns:p14="http://schemas.microsoft.com/office/powerpoint/2010/main" val="21981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094" y="1572090"/>
            <a:ext cx="6795247" cy="424600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4253" b="39259"/>
          <a:stretch/>
        </p:blipFill>
        <p:spPr>
          <a:xfrm>
            <a:off x="2713660" y="8958"/>
            <a:ext cx="9343869" cy="842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094" y="1048871"/>
            <a:ext cx="6795247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“Christian” is not an Adjective.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629835" y="1676401"/>
            <a:ext cx="583602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“Disciples” (Ac 11:26)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“Agrippa” (Ac 26:28)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“Paul” (Ac 26:29)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“Anyone / him” (1 Pet 4:16)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a “Christian” home, nation, school, church.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094" y="1572091"/>
            <a:ext cx="6795247" cy="42011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6094" y="1048871"/>
            <a:ext cx="6795247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is a Christian, a real Christian?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72635" y="1676401"/>
            <a:ext cx="658009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Now those 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. . traveled 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as far as Phoenicia, Cyprus, and Antioch,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preaching the word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to no one but the Jews only. 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some of them 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. . when 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they had come to Antioch, spoke to the 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Hellenists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preaching the Lord Jesus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      				(Ac 11:19-20)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93" y="1973782"/>
            <a:ext cx="5259047" cy="3154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r="3035" b="34217"/>
          <a:stretch/>
        </p:blipFill>
        <p:spPr>
          <a:xfrm>
            <a:off x="2796988" y="10657"/>
            <a:ext cx="9260541" cy="9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094" y="1572091"/>
            <a:ext cx="6795247" cy="24978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6094" y="1048871"/>
            <a:ext cx="6795247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is a Christian, a real Christian?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72635" y="1676401"/>
            <a:ext cx="65800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And the hand of the Lord was with them, and a great number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believed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to the Lord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(Acts 11:21)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1068511" y="1048871"/>
            <a:ext cx="3772429" cy="1772162"/>
          </a:xfrm>
          <a:prstGeom prst="wedgeRectCallout">
            <a:avLst>
              <a:gd name="adj1" fmla="val 58146"/>
              <a:gd name="adj2" fmla="val 66788"/>
            </a:avLst>
          </a:prstGeom>
          <a:solidFill>
            <a:srgbClr val="FFFFFF">
              <a:alpha val="69804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is essential but not all (Jas 2:19)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“Belief” and . . . (Mk 16:16; Heb 11:6; Ac 11:21)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empowers (Jn 1:12)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68511" y="2973433"/>
            <a:ext cx="3772429" cy="2841740"/>
          </a:xfrm>
          <a:prstGeom prst="wedgeRectCallout">
            <a:avLst>
              <a:gd name="adj1" fmla="val 128140"/>
              <a:gd name="adj2" fmla="val -43122"/>
            </a:avLst>
          </a:prstGeom>
          <a:solidFill>
            <a:srgbClr val="FFFFFF">
              <a:alpha val="69804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can mean repentance (Not here, Ac 3:19)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must Bel + Rep + 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 2:38)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involves obedience (Ac 9:6; Ac 22:16)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Bel + Rep + Bap = he has TURNED to Christ!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r="3035" b="34217"/>
          <a:stretch/>
        </p:blipFill>
        <p:spPr>
          <a:xfrm>
            <a:off x="2796988" y="10657"/>
            <a:ext cx="9260541" cy="9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 uiExpand="1" build="p" bldLvl="5" animBg="1"/>
      <p:bldP spid="9" grpId="0" uiExpand="1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094" y="1572091"/>
            <a:ext cx="6795247" cy="35646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6094" y="1048871"/>
            <a:ext cx="6795247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is a Christian, a real Christian?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72635" y="1676401"/>
            <a:ext cx="658009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When he came and had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seen the grace of God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he was glad, and encouraged them all that with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purpose of heart</a:t>
            </a:r>
            <a:r>
              <a:rPr lang="en-US" alt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they should </a:t>
            </a:r>
            <a:r>
              <a:rPr lang="en-US" altLang="en-US" sz="3200" b="1" i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continue with the Lord</a:t>
            </a: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alt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(Acts 11:23)</a:t>
            </a:r>
            <a:endParaRPr lang="en-US" alt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r="3035" b="34217"/>
          <a:stretch/>
        </p:blipFill>
        <p:spPr>
          <a:xfrm>
            <a:off x="2796988" y="10657"/>
            <a:ext cx="9260541" cy="9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1019037"/>
            <a:ext cx="116473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Zion’s sake I will not hold My peace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for Jerusalem’s sake I will not rest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until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her righteousness goes forth as brightness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her salvation as a lamp that burns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Gentiles shall see your righteousness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all kings your glory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You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shall be called by a new name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mouth of the </a:t>
            </a:r>
            <a:r>
              <a:rPr lang="en-US" sz="3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will name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You shall also be a crown of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glory in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hand of the </a:t>
            </a:r>
            <a:r>
              <a:rPr lang="en-US" sz="3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a royal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diadem in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hand of your God.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9413" y="0"/>
            <a:ext cx="55931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Isaiah 62:1-3</a:t>
            </a:r>
            <a:endParaRPr lang="en-US" sz="6000" b="1" cap="none" spc="8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glow rad="254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 b="32921"/>
          <a:stretch/>
        </p:blipFill>
        <p:spPr>
          <a:xfrm>
            <a:off x="1060806" y="8462"/>
            <a:ext cx="10058400" cy="804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133" y="965200"/>
            <a:ext cx="10981267" cy="563231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aseline="30000" dirty="0"/>
              <a:t>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longer shall your name be called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Abram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but your name shall be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 for I have made you a father of many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nations, Gen 17:5.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God also said to Abraham, 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Sarai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your wife, you are no longer to call her Sarai; her name will be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Gen 17:15.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name shall no longer be called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Jacob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you have struggled with God and with men, and have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prevailed, Gen 32:28.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She gave birth to a son, and they named him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loved him;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because the 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loved him, he sent word through Nathan the prophet to name him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Jedidiah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 Sam 12:24-25.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Jesus looked at him and said, 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Simon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son of John. You will be called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Cephas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(which, when translated, is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Peter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Jn 1:42.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28164"/>
          <a:stretch/>
        </p:blipFill>
        <p:spPr>
          <a:xfrm>
            <a:off x="313765" y="20831"/>
            <a:ext cx="11555506" cy="86667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3765" y="1546408"/>
            <a:ext cx="11555506" cy="4770537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the name Christian to be worn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believers today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the name Christian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really all that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where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did the name Christian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originate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Did early disciples consider the name Christian essential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I a Christian?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28164"/>
          <a:stretch/>
        </p:blipFill>
        <p:spPr>
          <a:xfrm>
            <a:off x="313765" y="20831"/>
            <a:ext cx="11555506" cy="86667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478423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when he had found him, he brought him to Antioch. So it was that for a whole year they assembled with the church and taught a great many people. And the disciples were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first called Christians in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Antioch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(Acts 11:26).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This indicates disciples of Christ were called Christians everywhere after Antioch.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(Eph 3:14-15), 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this reason I bow my knees to the Father of our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Lord Jesus </a:t>
            </a:r>
            <a:r>
              <a:rPr lang="en-US" altLang="en-US" sz="2800" b="1" i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</a:t>
            </a:r>
            <a:r>
              <a:rPr lang="en-US" altLang="en-US" sz="2800" b="1" i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(Jas 2:7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Do they not blaspheme that </a:t>
            </a:r>
            <a:r>
              <a:rPr lang="en-US" altLang="en-US" sz="2800" b="1" i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noble name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by which you are called?</a:t>
            </a:r>
          </a:p>
        </p:txBody>
      </p:sp>
    </p:spTree>
    <p:extLst>
      <p:ext uri="{BB962C8B-B14F-4D97-AF65-F5344CB8AC3E}">
        <p14:creationId xmlns:p14="http://schemas.microsoft.com/office/powerpoint/2010/main" val="3875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28164"/>
          <a:stretch/>
        </p:blipFill>
        <p:spPr>
          <a:xfrm>
            <a:off x="313765" y="20831"/>
            <a:ext cx="11555506" cy="86667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478423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Agrippa said to Paul, y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almost persuade me to become a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(Acts 26:28).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Herod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Agrippa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Knew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O.T. prophecies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pertaining to Christ, (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vss 3, 26-27).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Believed those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scriptures about Christ,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27).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Understood that Paul was trying to persuade him to become a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And, Paul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acknowledged this was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intent, (vs 29). Thus,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Paul sanctioned this name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unlike the name Nazarene in Acts 24:5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28164"/>
          <a:stretch/>
        </p:blipFill>
        <p:spPr>
          <a:xfrm>
            <a:off x="313765" y="20831"/>
            <a:ext cx="11555506" cy="86667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5262979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However, if you suffer as a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do not be ashamed, but praise God that you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bear that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(NIV, 1 Pet 4:16).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the time of Peter’s letter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(64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A.D.) the name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was universally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worn by believers.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letter was addresses to believers in Pontus, Galatia, Cappadocia, Asia, and Bithynia (1:1); all who would have been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alt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was a name NOT to be ashamed of (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it was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name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by which God could be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praised / glorified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16).</a:t>
            </a:r>
          </a:p>
        </p:txBody>
      </p:sp>
    </p:spTree>
    <p:extLst>
      <p:ext uri="{BB962C8B-B14F-4D97-AF65-F5344CB8AC3E}">
        <p14:creationId xmlns:p14="http://schemas.microsoft.com/office/powerpoint/2010/main" val="30315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566" r="3865" b="18514"/>
          <a:stretch/>
        </p:blipFill>
        <p:spPr>
          <a:xfrm>
            <a:off x="4186518" y="26893"/>
            <a:ext cx="7906870" cy="9861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8247" y="1205753"/>
            <a:ext cx="11555506" cy="4832092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disciples were </a:t>
            </a:r>
            <a:r>
              <a:rPr lang="en-US" alt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first called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Christians in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Antioch, (Acts 11:26).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Theories Abound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derisive name given by the enemies of Christ / disciples.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identifying name given by the general public.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name disciples merely called themselves.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name given to Jesus’ followers by God.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9929" y="4805082"/>
            <a:ext cx="7853083" cy="67235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1159</Words>
  <Application>Microsoft Office PowerPoint</Application>
  <PresentationFormat>Custom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 Light</vt:lpstr>
      <vt:lpstr>Calibri</vt:lpstr>
      <vt:lpstr>Wingdings</vt:lpstr>
      <vt:lpstr>Harrington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93</cp:revision>
  <dcterms:created xsi:type="dcterms:W3CDTF">2014-07-13T16:56:16Z</dcterms:created>
  <dcterms:modified xsi:type="dcterms:W3CDTF">2016-03-06T16:21:44Z</dcterms:modified>
</cp:coreProperties>
</file>