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2" r:id="rId4"/>
    <p:sldId id="258" r:id="rId5"/>
    <p:sldId id="262" r:id="rId6"/>
    <p:sldId id="259" r:id="rId7"/>
    <p:sldId id="260" r:id="rId8"/>
    <p:sldId id="264" r:id="rId9"/>
    <p:sldId id="261" r:id="rId10"/>
    <p:sldId id="270" r:id="rId11"/>
  </p:sldIdLst>
  <p:sldSz cx="12192000" cy="6858000"/>
  <p:notesSz cx="6858000" cy="9144000"/>
  <p:embeddedFontLst>
    <p:embeddedFont>
      <p:font typeface="Harrington" panose="04040505050A02020702" pitchFamily="82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7CB84"/>
    <a:srgbClr val="63BD30"/>
    <a:srgbClr val="0000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>
        <p:scale>
          <a:sx n="89" d="100"/>
          <a:sy n="89" d="100"/>
        </p:scale>
        <p:origin x="-72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594BB-98E1-4A8E-9E75-DD97FBF9A982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32689-D6AD-48D1-809B-FF67B873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6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2689-D6AD-48D1-809B-FF67B873C2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40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2689-D6AD-48D1-809B-FF67B873C2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4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2689-D6AD-48D1-809B-FF67B873C2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71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2689-D6AD-48D1-809B-FF67B873C2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2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2689-D6AD-48D1-809B-FF67B873C2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48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2689-D6AD-48D1-809B-FF67B873C2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42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2689-D6AD-48D1-809B-FF67B873C2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87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2689-D6AD-48D1-809B-FF67B873C2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78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2689-D6AD-48D1-809B-FF67B873C2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24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2689-D6AD-48D1-809B-FF67B873C2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33" y="779014"/>
            <a:ext cx="11647358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2900" b="1" baseline="30000" dirty="0"/>
              <a:t> </a:t>
            </a:r>
            <a:r>
              <a:rPr lang="en-US" sz="2900" b="1" dirty="0"/>
              <a:t>Now an angel of the Lord spoke to Philip, saying, a</a:t>
            </a:r>
            <a:r>
              <a:rPr lang="en-US" sz="2900" b="1" dirty="0" smtClean="0"/>
              <a:t>rise </a:t>
            </a:r>
            <a:r>
              <a:rPr lang="en-US" sz="2900" b="1" dirty="0"/>
              <a:t>and go toward the south along the road which goes down from Jerusalem to Gaza</a:t>
            </a:r>
            <a:r>
              <a:rPr lang="en-US" sz="2900" b="1" dirty="0" smtClean="0"/>
              <a:t>. </a:t>
            </a:r>
            <a:r>
              <a:rPr lang="en-US" sz="2900" b="1" dirty="0"/>
              <a:t>This is desert. </a:t>
            </a:r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en-US" sz="2900" b="1" baseline="30000" dirty="0"/>
              <a:t> </a:t>
            </a:r>
            <a:r>
              <a:rPr lang="en-US" sz="2900" b="1" dirty="0"/>
              <a:t>So he arose and went. And behold, a man of Ethiopia, a eunuch of great authority under Candace the queen of the Ethiopians, who had charge of all her treasury, and had come to Jerusalem to worship, </a:t>
            </a:r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en-US" sz="2900" b="1" baseline="30000" dirty="0"/>
              <a:t> </a:t>
            </a:r>
            <a:r>
              <a:rPr lang="en-US" sz="2900" b="1" dirty="0"/>
              <a:t>was returning. And sitting in his chariot, he was reading Isaiah the prophet. </a:t>
            </a:r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en-US" sz="2900" b="1" baseline="30000" dirty="0"/>
              <a:t> </a:t>
            </a:r>
            <a:r>
              <a:rPr lang="en-US" sz="2900" b="1" dirty="0"/>
              <a:t>Then the Spirit said to Philip, g</a:t>
            </a:r>
            <a:r>
              <a:rPr lang="en-US" sz="2900" b="1" dirty="0" smtClean="0"/>
              <a:t>o </a:t>
            </a:r>
            <a:r>
              <a:rPr lang="en-US" sz="2900" b="1" dirty="0"/>
              <a:t>near and overtake this chariot</a:t>
            </a:r>
            <a:r>
              <a:rPr lang="en-US" sz="2900" b="1" dirty="0" smtClean="0"/>
              <a:t>. </a:t>
            </a:r>
            <a:r>
              <a:rPr lang="en-US" sz="29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en-US" sz="2900" b="1" baseline="30000" dirty="0"/>
              <a:t> </a:t>
            </a:r>
            <a:r>
              <a:rPr lang="en-US" sz="2900" b="1" dirty="0"/>
              <a:t>So Philip ran to him, and heard him reading the prophet Isaiah, and said, d</a:t>
            </a:r>
            <a:r>
              <a:rPr lang="en-US" sz="2900" b="1" dirty="0" smtClean="0"/>
              <a:t>o </a:t>
            </a:r>
            <a:r>
              <a:rPr lang="en-US" sz="2900" b="1" dirty="0"/>
              <a:t>you understand what you are reading</a:t>
            </a:r>
            <a:r>
              <a:rPr lang="en-US" sz="2900" b="1" dirty="0" smtClean="0"/>
              <a:t>? </a:t>
            </a:r>
            <a:r>
              <a:rPr lang="en-US" sz="29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r>
              <a:rPr lang="en-US" sz="2900" b="1" baseline="30000" dirty="0"/>
              <a:t> </a:t>
            </a:r>
            <a:r>
              <a:rPr lang="en-US" sz="2900" b="1" dirty="0"/>
              <a:t>And he said, h</a:t>
            </a:r>
            <a:r>
              <a:rPr lang="en-US" sz="2900" b="1" dirty="0" smtClean="0"/>
              <a:t>ow </a:t>
            </a:r>
            <a:r>
              <a:rPr lang="en-US" sz="2900" b="1" dirty="0"/>
              <a:t>can I, unless someone guides me</a:t>
            </a:r>
            <a:r>
              <a:rPr lang="en-US" sz="2900" b="1" dirty="0" smtClean="0"/>
              <a:t>? </a:t>
            </a:r>
            <a:r>
              <a:rPr lang="en-US" sz="2900" b="1" dirty="0"/>
              <a:t>And he asked Philip to come up and sit with him. </a:t>
            </a:r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lang="en-US" sz="2900" b="1" baseline="30000" dirty="0"/>
              <a:t> </a:t>
            </a:r>
            <a:r>
              <a:rPr lang="en-US" sz="2900" b="1" dirty="0"/>
              <a:t>The place in the Scripture which he read was this</a:t>
            </a:r>
            <a:r>
              <a:rPr lang="en-US" sz="2900" b="1" dirty="0" smtClean="0"/>
              <a:t>: He </a:t>
            </a:r>
            <a:r>
              <a:rPr lang="en-US" sz="2900" b="1" dirty="0"/>
              <a:t>was led as a sheep to the slaughter</a:t>
            </a:r>
            <a:r>
              <a:rPr lang="en-US" sz="2900" b="1" dirty="0" smtClean="0"/>
              <a:t>; and </a:t>
            </a:r>
            <a:r>
              <a:rPr lang="en-US" sz="2900" b="1" dirty="0"/>
              <a:t>as a lamb before its shearer is silent</a:t>
            </a:r>
            <a:r>
              <a:rPr lang="en-US" sz="2900" b="1" dirty="0" smtClean="0"/>
              <a:t>, so </a:t>
            </a:r>
            <a:r>
              <a:rPr lang="en-US" sz="2900" b="1" dirty="0"/>
              <a:t>He opened not His mouth</a:t>
            </a:r>
            <a:r>
              <a:rPr lang="en-US" sz="2900" b="1" dirty="0" smtClean="0"/>
              <a:t>. </a:t>
            </a:r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r>
              <a:rPr lang="en-US" sz="2900" b="1" baseline="30000" dirty="0"/>
              <a:t> </a:t>
            </a:r>
            <a:r>
              <a:rPr lang="en-US" sz="2900" b="1" dirty="0"/>
              <a:t>In His humiliation His justice was taken away, and </a:t>
            </a:r>
            <a:r>
              <a:rPr lang="en-US" sz="2900" b="1" dirty="0" smtClean="0"/>
              <a:t>who</a:t>
            </a:r>
            <a:endParaRPr lang="en-US" sz="2900" b="1" dirty="0"/>
          </a:p>
        </p:txBody>
      </p:sp>
      <p:sp>
        <p:nvSpPr>
          <p:cNvPr id="3" name="Rectangle 2"/>
          <p:cNvSpPr/>
          <p:nvPr/>
        </p:nvSpPr>
        <p:spPr>
          <a:xfrm>
            <a:off x="3274567" y="0"/>
            <a:ext cx="56428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800" dirty="0" smtClean="0">
                <a:ln w="11430"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glow rad="254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rington" panose="04040505050A02020702" pitchFamily="82" charset="0"/>
              </a:rPr>
              <a:t>Acts 8:26-40</a:t>
            </a:r>
            <a:endParaRPr lang="en-US" sz="6000" b="1" cap="none" spc="800" dirty="0">
              <a:ln w="11430">
                <a:solidFill>
                  <a:srgbClr val="C00000"/>
                </a:solidFill>
              </a:ln>
              <a:solidFill>
                <a:sysClr val="windowText" lastClr="000000"/>
              </a:solidFill>
              <a:effectLst>
                <a:glow rad="254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33" y="779014"/>
            <a:ext cx="11647358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/>
              <a:t>will declare His </a:t>
            </a:r>
            <a:r>
              <a:rPr lang="en-US" sz="2900" b="1" dirty="0" smtClean="0"/>
              <a:t>generation? For </a:t>
            </a:r>
            <a:r>
              <a:rPr lang="en-US" sz="2900" b="1" dirty="0"/>
              <a:t>His life is taken from the earth</a:t>
            </a:r>
            <a:r>
              <a:rPr lang="en-US" sz="2900" b="1" dirty="0" smtClean="0"/>
              <a:t>. </a:t>
            </a:r>
            <a:r>
              <a:rPr lang="en-US" sz="29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r>
              <a:rPr lang="en-US" sz="2900" b="1" baseline="30000" dirty="0"/>
              <a:t> </a:t>
            </a:r>
            <a:r>
              <a:rPr lang="en-US" sz="2900" b="1" dirty="0"/>
              <a:t>So the eunuch answered Philip and said, </a:t>
            </a:r>
            <a:r>
              <a:rPr lang="en-US" sz="2900" b="1" dirty="0" smtClean="0"/>
              <a:t>I </a:t>
            </a:r>
            <a:r>
              <a:rPr lang="en-US" sz="2900" b="1" dirty="0"/>
              <a:t>ask you, of whom does the prophet say this, of himself or of some other man</a:t>
            </a:r>
            <a:r>
              <a:rPr lang="en-US" sz="2900" b="1" dirty="0" smtClean="0"/>
              <a:t>? </a:t>
            </a:r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en-US" sz="2900" b="1" baseline="30000" dirty="0"/>
              <a:t> </a:t>
            </a:r>
            <a:r>
              <a:rPr lang="en-US" sz="2900" b="1" dirty="0"/>
              <a:t>Then Philip opened his mouth, and beginning at this Scripture, preached Jesus to him. </a:t>
            </a:r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r>
              <a:rPr lang="en-US" sz="2900" b="1" baseline="30000" dirty="0"/>
              <a:t> </a:t>
            </a:r>
            <a:r>
              <a:rPr lang="en-US" sz="2900" b="1" dirty="0"/>
              <a:t>Now as they went down the road, they came to some water. And the eunuch said, s</a:t>
            </a:r>
            <a:r>
              <a:rPr lang="en-US" sz="2900" b="1" dirty="0" smtClean="0"/>
              <a:t>ee</a:t>
            </a:r>
            <a:r>
              <a:rPr lang="en-US" sz="2900" b="1" dirty="0"/>
              <a:t>, here is water. What hinders me from being </a:t>
            </a:r>
            <a:r>
              <a:rPr lang="en-US" sz="2900" b="1" dirty="0" smtClean="0"/>
              <a:t>baptized? </a:t>
            </a:r>
            <a:r>
              <a:rPr lang="en-US" sz="29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r>
              <a:rPr lang="en-US" sz="2900" b="1" baseline="30000" dirty="0"/>
              <a:t> </a:t>
            </a:r>
            <a:r>
              <a:rPr lang="en-US" sz="2900" b="1" dirty="0"/>
              <a:t>Then Philip said, i</a:t>
            </a:r>
            <a:r>
              <a:rPr lang="en-US" sz="2900" b="1" dirty="0" smtClean="0"/>
              <a:t>f </a:t>
            </a:r>
            <a:r>
              <a:rPr lang="en-US" sz="2900" b="1" dirty="0"/>
              <a:t>you believe with all your heart, you may</a:t>
            </a:r>
            <a:r>
              <a:rPr lang="en-US" sz="2900" b="1" dirty="0" smtClean="0"/>
              <a:t>. And </a:t>
            </a:r>
            <a:r>
              <a:rPr lang="en-US" sz="2900" b="1" dirty="0"/>
              <a:t>he answered and said, </a:t>
            </a:r>
            <a:r>
              <a:rPr lang="en-US" sz="2900" b="1" dirty="0" smtClean="0"/>
              <a:t>I </a:t>
            </a:r>
            <a:r>
              <a:rPr lang="en-US" sz="2900" b="1" dirty="0"/>
              <a:t>believe that Jesus Christ is the Son of </a:t>
            </a:r>
            <a:r>
              <a:rPr lang="en-US" sz="2900" b="1" dirty="0" smtClean="0"/>
              <a:t>God. </a:t>
            </a:r>
            <a:r>
              <a:rPr lang="en-US" sz="29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r>
              <a:rPr lang="en-US" sz="2900" b="1" baseline="30000" dirty="0"/>
              <a:t> </a:t>
            </a:r>
            <a:r>
              <a:rPr lang="en-US" sz="2900" b="1" dirty="0"/>
              <a:t>So he commanded the chariot to stand still. And both Philip and the eunuch went down into the water, and he baptized him. </a:t>
            </a:r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r>
              <a:rPr lang="en-US" sz="2900" b="1" baseline="30000" dirty="0"/>
              <a:t> </a:t>
            </a:r>
            <a:r>
              <a:rPr lang="en-US" sz="2900" b="1" dirty="0"/>
              <a:t>Now when they came up out of the water, the Spirit of the Lord caught Philip away, so that the eunuch saw him no more; and he went on his way rejoicing. </a:t>
            </a:r>
            <a:r>
              <a:rPr lang="en-US" sz="2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en-US" sz="2900" b="1" baseline="30000" dirty="0"/>
              <a:t> </a:t>
            </a:r>
            <a:r>
              <a:rPr lang="en-US" sz="2900" b="1" dirty="0"/>
              <a:t>But Philip was found at Azotus. And passing through, he preached in all the cities till he came to Caesarea.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4567" y="0"/>
            <a:ext cx="56428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800" dirty="0" smtClean="0">
                <a:ln w="11430"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glow rad="254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rington" panose="04040505050A02020702" pitchFamily="82" charset="0"/>
              </a:rPr>
              <a:t>Acts 8:26-40</a:t>
            </a:r>
            <a:endParaRPr lang="en-US" sz="6000" b="1" cap="none" spc="800" dirty="0">
              <a:ln w="11430">
                <a:solidFill>
                  <a:srgbClr val="C00000"/>
                </a:solidFill>
              </a:ln>
              <a:solidFill>
                <a:sysClr val="windowText" lastClr="000000"/>
              </a:solidFill>
              <a:effectLst>
                <a:glow rad="254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5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1295" y="44754"/>
            <a:ext cx="9549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arrington" panose="04040505050A02020702" pitchFamily="82" charset="0"/>
              </a:rPr>
              <a:t>What Road Are You Traveling?</a:t>
            </a:r>
            <a:endParaRPr lang="en-US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arrington" panose="04040505050A0202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428" y="1172584"/>
            <a:ext cx="10962043" cy="483209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These two were on the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road to Emmaus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Now behold, two of them were traveling that same day to a village called Emmaus, which was seven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miles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Jerusalem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Lk 24:13).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Saul was on the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road to Damascus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As he journeyed he came near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Damascus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Acts 9:3).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Ethiopian Eunuch was on the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road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Gaza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Now an angel of the Lord spoke to Philip, saying, 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rise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and go toward the south along the road which goes down from Jerusalem to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Gaza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Acts 8:26).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6650" y="3190596"/>
            <a:ext cx="2629246" cy="646331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spc="300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600" b="1" cap="none" spc="30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 miles</a:t>
            </a:r>
            <a:endParaRPr lang="en-US" sz="3600" b="1" cap="none" spc="300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851699" cy="16136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166384" y="5459821"/>
            <a:ext cx="1534889" cy="338554"/>
          </a:xfrm>
          <a:prstGeom prst="rect">
            <a:avLst/>
          </a:prstGeom>
          <a:solidFill>
            <a:srgbClr val="B7CB84"/>
          </a:solidFill>
        </p:spPr>
        <p:txBody>
          <a:bodyPr wrap="square" rtlCol="0">
            <a:spAutoFit/>
          </a:bodyPr>
          <a:lstStyle/>
          <a:p>
            <a:r>
              <a:rPr lang="en-US" sz="16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ABYSSINIA</a:t>
            </a:r>
            <a:endParaRPr lang="en-US" sz="1600" b="1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820348" y="2926080"/>
            <a:ext cx="1463040" cy="1323191"/>
          </a:xfrm>
          <a:prstGeom prst="ellipse">
            <a:avLst/>
          </a:prstGeom>
          <a:solidFill>
            <a:srgbClr val="FFFFFF">
              <a:alpha val="69804"/>
            </a:srgb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CUSH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ETHIOPIA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465461" y="2237590"/>
            <a:ext cx="559744" cy="1710465"/>
          </a:xfrm>
          <a:custGeom>
            <a:avLst/>
            <a:gdLst>
              <a:gd name="connsiteX0" fmla="*/ 559744 w 559744"/>
              <a:gd name="connsiteY0" fmla="*/ 1506070 h 1506070"/>
              <a:gd name="connsiteX1" fmla="*/ 548986 w 559744"/>
              <a:gd name="connsiteY1" fmla="*/ 1344705 h 1506070"/>
              <a:gd name="connsiteX2" fmla="*/ 538228 w 559744"/>
              <a:gd name="connsiteY2" fmla="*/ 1301675 h 1506070"/>
              <a:gd name="connsiteX3" fmla="*/ 505955 w 559744"/>
              <a:gd name="connsiteY3" fmla="*/ 1204856 h 1506070"/>
              <a:gd name="connsiteX4" fmla="*/ 495198 w 559744"/>
              <a:gd name="connsiteY4" fmla="*/ 1161825 h 1506070"/>
              <a:gd name="connsiteX5" fmla="*/ 452167 w 559744"/>
              <a:gd name="connsiteY5" fmla="*/ 1108037 h 1506070"/>
              <a:gd name="connsiteX6" fmla="*/ 398379 w 559744"/>
              <a:gd name="connsiteY6" fmla="*/ 1032734 h 1506070"/>
              <a:gd name="connsiteX7" fmla="*/ 366106 w 559744"/>
              <a:gd name="connsiteY7" fmla="*/ 978945 h 1506070"/>
              <a:gd name="connsiteX8" fmla="*/ 333833 w 559744"/>
              <a:gd name="connsiteY8" fmla="*/ 925157 h 1506070"/>
              <a:gd name="connsiteX9" fmla="*/ 301560 w 559744"/>
              <a:gd name="connsiteY9" fmla="*/ 860611 h 1506070"/>
              <a:gd name="connsiteX10" fmla="*/ 290803 w 559744"/>
              <a:gd name="connsiteY10" fmla="*/ 828338 h 1506070"/>
              <a:gd name="connsiteX11" fmla="*/ 269287 w 559744"/>
              <a:gd name="connsiteY11" fmla="*/ 742277 h 1506070"/>
              <a:gd name="connsiteX12" fmla="*/ 237014 w 559744"/>
              <a:gd name="connsiteY12" fmla="*/ 623943 h 1506070"/>
              <a:gd name="connsiteX13" fmla="*/ 193984 w 559744"/>
              <a:gd name="connsiteY13" fmla="*/ 559397 h 1506070"/>
              <a:gd name="connsiteX14" fmla="*/ 150953 w 559744"/>
              <a:gd name="connsiteY14" fmla="*/ 462578 h 1506070"/>
              <a:gd name="connsiteX15" fmla="*/ 140195 w 559744"/>
              <a:gd name="connsiteY15" fmla="*/ 430305 h 1506070"/>
              <a:gd name="connsiteX16" fmla="*/ 86407 w 559744"/>
              <a:gd name="connsiteY16" fmla="*/ 355002 h 1506070"/>
              <a:gd name="connsiteX17" fmla="*/ 75650 w 559744"/>
              <a:gd name="connsiteY17" fmla="*/ 311971 h 1506070"/>
              <a:gd name="connsiteX18" fmla="*/ 43377 w 559744"/>
              <a:gd name="connsiteY18" fmla="*/ 301214 h 1506070"/>
              <a:gd name="connsiteX19" fmla="*/ 21861 w 559744"/>
              <a:gd name="connsiteY19" fmla="*/ 236668 h 1506070"/>
              <a:gd name="connsiteX20" fmla="*/ 346 w 559744"/>
              <a:gd name="connsiteY20" fmla="*/ 204395 h 1506070"/>
              <a:gd name="connsiteX21" fmla="*/ 11104 w 559744"/>
              <a:gd name="connsiteY21" fmla="*/ 139849 h 1506070"/>
              <a:gd name="connsiteX22" fmla="*/ 129438 w 559744"/>
              <a:gd name="connsiteY22" fmla="*/ 129091 h 1506070"/>
              <a:gd name="connsiteX23" fmla="*/ 215499 w 559744"/>
              <a:gd name="connsiteY23" fmla="*/ 118334 h 1506070"/>
              <a:gd name="connsiteX24" fmla="*/ 269287 w 559744"/>
              <a:gd name="connsiteY24" fmla="*/ 107576 h 1506070"/>
              <a:gd name="connsiteX25" fmla="*/ 333833 w 559744"/>
              <a:gd name="connsiteY25" fmla="*/ 86061 h 1506070"/>
              <a:gd name="connsiteX26" fmla="*/ 409137 w 559744"/>
              <a:gd name="connsiteY26" fmla="*/ 53788 h 1506070"/>
              <a:gd name="connsiteX27" fmla="*/ 441410 w 559744"/>
              <a:gd name="connsiteY27" fmla="*/ 32273 h 1506070"/>
              <a:gd name="connsiteX28" fmla="*/ 495198 w 559744"/>
              <a:gd name="connsiteY28" fmla="*/ 21515 h 1506070"/>
              <a:gd name="connsiteX29" fmla="*/ 527471 w 559744"/>
              <a:gd name="connsiteY29" fmla="*/ 0 h 150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59744" h="1506070">
                <a:moveTo>
                  <a:pt x="559744" y="1506070"/>
                </a:moveTo>
                <a:cubicBezTo>
                  <a:pt x="556158" y="1452282"/>
                  <a:pt x="554630" y="1398317"/>
                  <a:pt x="548986" y="1344705"/>
                </a:cubicBezTo>
                <a:cubicBezTo>
                  <a:pt x="547438" y="1330001"/>
                  <a:pt x="542576" y="1315806"/>
                  <a:pt x="538228" y="1301675"/>
                </a:cubicBezTo>
                <a:cubicBezTo>
                  <a:pt x="528223" y="1269161"/>
                  <a:pt x="514205" y="1237859"/>
                  <a:pt x="505955" y="1204856"/>
                </a:cubicBezTo>
                <a:cubicBezTo>
                  <a:pt x="502369" y="1190512"/>
                  <a:pt x="501022" y="1175415"/>
                  <a:pt x="495198" y="1161825"/>
                </a:cubicBezTo>
                <a:cubicBezTo>
                  <a:pt x="485021" y="1138078"/>
                  <a:pt x="469516" y="1125386"/>
                  <a:pt x="452167" y="1108037"/>
                </a:cubicBezTo>
                <a:cubicBezTo>
                  <a:pt x="427066" y="1032733"/>
                  <a:pt x="452167" y="1050662"/>
                  <a:pt x="398379" y="1032734"/>
                </a:cubicBezTo>
                <a:cubicBezTo>
                  <a:pt x="367905" y="941313"/>
                  <a:pt x="410405" y="1052777"/>
                  <a:pt x="366106" y="978945"/>
                </a:cubicBezTo>
                <a:cubicBezTo>
                  <a:pt x="324211" y="909120"/>
                  <a:pt x="388348" y="979674"/>
                  <a:pt x="333833" y="925157"/>
                </a:cubicBezTo>
                <a:cubicBezTo>
                  <a:pt x="306790" y="844031"/>
                  <a:pt x="343271" y="944035"/>
                  <a:pt x="301560" y="860611"/>
                </a:cubicBezTo>
                <a:cubicBezTo>
                  <a:pt x="296489" y="850469"/>
                  <a:pt x="293787" y="839278"/>
                  <a:pt x="290803" y="828338"/>
                </a:cubicBezTo>
                <a:cubicBezTo>
                  <a:pt x="283023" y="799810"/>
                  <a:pt x="275086" y="771273"/>
                  <a:pt x="269287" y="742277"/>
                </a:cubicBezTo>
                <a:cubicBezTo>
                  <a:pt x="263513" y="713406"/>
                  <a:pt x="252615" y="647344"/>
                  <a:pt x="237014" y="623943"/>
                </a:cubicBezTo>
                <a:cubicBezTo>
                  <a:pt x="222671" y="602428"/>
                  <a:pt x="202161" y="583928"/>
                  <a:pt x="193984" y="559397"/>
                </a:cubicBezTo>
                <a:cubicBezTo>
                  <a:pt x="138474" y="392873"/>
                  <a:pt x="202096" y="564865"/>
                  <a:pt x="150953" y="462578"/>
                </a:cubicBezTo>
                <a:cubicBezTo>
                  <a:pt x="145882" y="452436"/>
                  <a:pt x="146485" y="439740"/>
                  <a:pt x="140195" y="430305"/>
                </a:cubicBezTo>
                <a:cubicBezTo>
                  <a:pt x="52968" y="299464"/>
                  <a:pt x="160704" y="503592"/>
                  <a:pt x="86407" y="355002"/>
                </a:cubicBezTo>
                <a:cubicBezTo>
                  <a:pt x="82821" y="340658"/>
                  <a:pt x="84886" y="323516"/>
                  <a:pt x="75650" y="311971"/>
                </a:cubicBezTo>
                <a:cubicBezTo>
                  <a:pt x="68566" y="303116"/>
                  <a:pt x="49968" y="310441"/>
                  <a:pt x="43377" y="301214"/>
                </a:cubicBezTo>
                <a:cubicBezTo>
                  <a:pt x="30195" y="282759"/>
                  <a:pt x="34441" y="255538"/>
                  <a:pt x="21861" y="236668"/>
                </a:cubicBezTo>
                <a:lnTo>
                  <a:pt x="346" y="204395"/>
                </a:lnTo>
                <a:cubicBezTo>
                  <a:pt x="3932" y="182880"/>
                  <a:pt x="-7737" y="150840"/>
                  <a:pt x="11104" y="139849"/>
                </a:cubicBezTo>
                <a:cubicBezTo>
                  <a:pt x="45316" y="119892"/>
                  <a:pt x="90048" y="133237"/>
                  <a:pt x="129438" y="129091"/>
                </a:cubicBezTo>
                <a:cubicBezTo>
                  <a:pt x="158189" y="126065"/>
                  <a:pt x="186925" y="122730"/>
                  <a:pt x="215499" y="118334"/>
                </a:cubicBezTo>
                <a:cubicBezTo>
                  <a:pt x="233571" y="115554"/>
                  <a:pt x="251647" y="112387"/>
                  <a:pt x="269287" y="107576"/>
                </a:cubicBezTo>
                <a:cubicBezTo>
                  <a:pt x="291167" y="101609"/>
                  <a:pt x="333833" y="86061"/>
                  <a:pt x="333833" y="86061"/>
                </a:cubicBezTo>
                <a:cubicBezTo>
                  <a:pt x="378175" y="41717"/>
                  <a:pt x="327558" y="84379"/>
                  <a:pt x="409137" y="53788"/>
                </a:cubicBezTo>
                <a:cubicBezTo>
                  <a:pt x="421243" y="49248"/>
                  <a:pt x="429304" y="36813"/>
                  <a:pt x="441410" y="32273"/>
                </a:cubicBezTo>
                <a:cubicBezTo>
                  <a:pt x="458530" y="25853"/>
                  <a:pt x="477460" y="25950"/>
                  <a:pt x="495198" y="21515"/>
                </a:cubicBezTo>
                <a:cubicBezTo>
                  <a:pt x="530873" y="12596"/>
                  <a:pt x="527471" y="21157"/>
                  <a:pt x="527471" y="0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4873" y="4871439"/>
            <a:ext cx="4173450" cy="646331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Court of the Gentiles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30587" y="2782669"/>
            <a:ext cx="4102021" cy="646331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Court of the Women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62712" y="882564"/>
            <a:ext cx="2886817" cy="646331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Court of Israel</a:t>
            </a:r>
            <a:endParaRPr lang="en-US" sz="36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558323" y="1409252"/>
            <a:ext cx="713846" cy="355002"/>
          </a:xfrm>
          <a:prstGeom prst="straightConnector1">
            <a:avLst/>
          </a:prstGeom>
          <a:ln w="38100">
            <a:solidFill>
              <a:srgbClr val="63BD30"/>
            </a:solidFill>
            <a:tailEnd type="arrow"/>
          </a:ln>
          <a:effectLst>
            <a:glow rad="88900">
              <a:schemeClr val="bg1">
                <a:alpha val="7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83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11603" r="3211" b="31013"/>
          <a:stretch/>
        </p:blipFill>
        <p:spPr>
          <a:xfrm>
            <a:off x="828339" y="10758"/>
            <a:ext cx="10542494" cy="78530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04221" y="3060558"/>
            <a:ext cx="10983557" cy="634702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4220" y="4034117"/>
            <a:ext cx="10983557" cy="634702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4219" y="5023820"/>
            <a:ext cx="10983557" cy="634702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4218" y="6024279"/>
            <a:ext cx="10983557" cy="634702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3186" y="3098209"/>
            <a:ext cx="109835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from the Scriptures (Acts 8:28-33)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instructions with an open heart (Acts 8:34-35)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Reached</a:t>
            </a:r>
            <a:r>
              <a:rPr lang="en-US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correct conclusion (Acts 8:36-38)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Rejoiced</a:t>
            </a:r>
            <a:r>
              <a:rPr lang="en-US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as he returned home (Acts 8:39)</a:t>
            </a:r>
            <a:endParaRPr lang="en-US" sz="32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uiExpand="1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187</Words>
  <Application>Microsoft Office PowerPoint</Application>
  <PresentationFormat>Custom</PresentationFormat>
  <Paragraphs>34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Harrington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Danville Church</cp:lastModifiedBy>
  <cp:revision>77</cp:revision>
  <dcterms:created xsi:type="dcterms:W3CDTF">2014-07-13T16:56:16Z</dcterms:created>
  <dcterms:modified xsi:type="dcterms:W3CDTF">2016-02-21T16:13:13Z</dcterms:modified>
</cp:coreProperties>
</file>