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0" r:id="rId7"/>
    <p:sldId id="258" r:id="rId8"/>
  </p:sldIdLst>
  <p:sldSz cx="12161838" cy="6858000"/>
  <p:notesSz cx="6858000" cy="9144000"/>
  <p:embeddedFontLst>
    <p:embeddedFont>
      <p:font typeface="Copperplate Gothic Bold" panose="020E0705020206020404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30B1A-9218-41EE-BB38-D32E2EDF9E2E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BDBB-2984-4B69-BD34-D2846C36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519" y="847170"/>
            <a:ext cx="1097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are my portion, O </a:t>
            </a:r>
            <a:r>
              <a:rPr lang="en-US" sz="320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I have said that I would keep Your words.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entreated Your favor with my whole heart; be merciful to me according to Your word.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3200" b="1" baseline="30000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thought about my ways, and turned my feet to Your testimonies.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made haste, and did not delay to keep Your commandments.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cords of the wicked have bound me, but I have not forgotten Your law.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midnight I will rise to give thanks to You, because of Your righteous judgments.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en-US" sz="3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am a companion of all who fear You, and of those who keep Your precepts. </a:t>
            </a:r>
            <a:r>
              <a:rPr lang="en-US" sz="32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earth, O </a:t>
            </a:r>
            <a:r>
              <a:rPr lang="en-US" sz="3200" b="1" cap="smal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is full of Your mercy; teach me Your statutes.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604" y="17930"/>
            <a:ext cx="7442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pperplate Gothic Bold" panose="020E0705020206020404" pitchFamily="34" charset="0"/>
              </a:rPr>
              <a:t>Psalms 119:57-64</a:t>
            </a:r>
            <a:endParaRPr lang="en-US" sz="5400" b="1" cap="none" spc="30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86" y="152400"/>
            <a:ext cx="439575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effectLst/>
              </a:rPr>
              <a:t>What was he</a:t>
            </a:r>
          </a:p>
          <a:p>
            <a:pPr algn="ctr"/>
            <a:r>
              <a:rPr lang="en-US" sz="6000" b="1" cap="none" spc="600" dirty="0" smtClean="0">
                <a:ln w="10541" cmpd="sng">
                  <a:solidFill>
                    <a:srgbClr val="C00000"/>
                  </a:solidFill>
                  <a:prstDash val="solid"/>
                </a:ln>
                <a:effectLst/>
              </a:rPr>
              <a:t>THINKING</a:t>
            </a:r>
            <a:r>
              <a:rPr lang="en-US" sz="6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effectLst/>
              </a:rPr>
              <a:t>?</a:t>
            </a:r>
            <a:endParaRPr lang="en-US" sz="6000" b="1" cap="none" spc="0" dirty="0">
              <a:ln w="10541" cmpd="sng">
                <a:solidFill>
                  <a:srgbClr val="C00000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0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o Tzu Quo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2"/>
          <a:stretch/>
        </p:blipFill>
        <p:spPr bwMode="auto">
          <a:xfrm>
            <a:off x="0" y="-5420"/>
            <a:ext cx="12161838" cy="68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/>
          <a:stretch/>
        </p:blipFill>
        <p:spPr>
          <a:xfrm>
            <a:off x="-18130" y="-5420"/>
            <a:ext cx="12179967" cy="6863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1" y="0"/>
            <a:ext cx="12211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1519" y="1371600"/>
            <a:ext cx="8686800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Naaman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Ki 5:11) “I thought that he would . . 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719" y="1975622"/>
            <a:ext cx="10896600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Jews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thought (Matt 3:9) “We have Abraham as our father . . 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719" y="2596896"/>
            <a:ext cx="10896600" cy="5232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Agrippa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thought (Ac 26:8) “Resurrection” was “incredible”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919" y="3212592"/>
            <a:ext cx="11582400" cy="95410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Saul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(Ac 26:9) “I myself thought I must do many things contrary to the name of Jesus of Nazareth.”</a:t>
            </a:r>
          </a:p>
        </p:txBody>
      </p:sp>
    </p:spTree>
    <p:extLst>
      <p:ext uri="{BB962C8B-B14F-4D97-AF65-F5344CB8AC3E}">
        <p14:creationId xmlns:p14="http://schemas.microsoft.com/office/powerpoint/2010/main" val="30298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5849" y="1402975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I find the right person, everything will be alright!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401" y="1865820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situation is completely unique!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3358" y="2318122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not right, but God wants me to be happy!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9294" y="2792505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I only had _______, then I’d be satisfied!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2142" y="3276600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 “secret” is safe with me!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142" y="3756210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“affair” will solve my problems!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1445" y="4253298"/>
            <a:ext cx="7010400" cy="430887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will not let me be eternally lost!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73582" r="9409"/>
          <a:stretch/>
        </p:blipFill>
        <p:spPr>
          <a:xfrm rot="19193200">
            <a:off x="-222595" y="1156517"/>
            <a:ext cx="4169664" cy="15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142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Copperplate Gothic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12</cp:revision>
  <dcterms:created xsi:type="dcterms:W3CDTF">2016-01-15T14:15:58Z</dcterms:created>
  <dcterms:modified xsi:type="dcterms:W3CDTF">2016-01-17T21:51:36Z</dcterms:modified>
</cp:coreProperties>
</file>