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899E-0CA8-43A1-A184-B0D55E6766C8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FBA1-28AA-4B9B-81CA-32DC8448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6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31" y="1063074"/>
            <a:ext cx="11658600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50" b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35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worthless person, a wicked man, walks with a perverse mouth; </a:t>
            </a:r>
            <a:r>
              <a:rPr lang="en-US" sz="33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35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winks with his eyes, he shuffles his feet, he points with his fingers; </a:t>
            </a:r>
            <a:r>
              <a:rPr lang="en-US" sz="33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erversity is in his heart, he devises evil continually, he sows discord. </a:t>
            </a:r>
            <a:r>
              <a:rPr lang="en-US" sz="33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his calamity shall come suddenly; suddenly he shall be broken without remedy. </a:t>
            </a:r>
            <a:r>
              <a:rPr lang="en-US" sz="33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six things the </a:t>
            </a:r>
            <a:r>
              <a:rPr lang="en-US" sz="335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hates, yes, seven are an abomination to Him: </a:t>
            </a:r>
            <a:r>
              <a:rPr lang="en-US" sz="33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3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proud look, a lying tongue, hands that shed innocent blood, </a:t>
            </a:r>
            <a:r>
              <a:rPr lang="en-US" sz="33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3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heart that devises wicked plans, feet that are swift in running to evil, </a:t>
            </a:r>
            <a:r>
              <a:rPr lang="en-US" sz="3350" b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33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35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false witness who speaks lies, and one who sows discord among brethren.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2623" y="42086"/>
            <a:ext cx="7398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381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rrington" panose="04040505050A02020702" pitchFamily="82" charset="0"/>
              </a:rPr>
              <a:t>Proverbs 6:12-19</a:t>
            </a:r>
            <a:endParaRPr lang="en-US" sz="6600" b="1" cap="none" spc="60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381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9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1713" y="4611231"/>
            <a:ext cx="5866606" cy="2246769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do not pray for these alone, but also for those who will believe in Me through their word; that they all </a:t>
            </a:r>
            <a:r>
              <a:rPr lang="en-US" sz="20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BE ONE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as You, Father, are in Me, and I in You; that they also may be one in Us, that the world may believe that You sent Me. </a:t>
            </a:r>
          </a:p>
          <a:p>
            <a:pPr algn="r"/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(John 17:20-21)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19" y="2209800"/>
            <a:ext cx="4648200" cy="2554545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plead with you, brethren, by the name of our Lord Jesus Christ, that you all speak the same thing, and that </a:t>
            </a:r>
            <a:r>
              <a:rPr lang="en-US" sz="2000" b="1" u="sng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BE NO DIVISIONS</a:t>
            </a:r>
            <a:r>
              <a:rPr lang="en-US" sz="2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among you, but that you be perfectly joined together in the same mind and in the same judgment.</a:t>
            </a:r>
          </a:p>
          <a:p>
            <a:r>
              <a:rPr lang="en-US" sz="2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 Corinthians 1:10)</a:t>
            </a:r>
            <a:endParaRPr lang="en-US" sz="2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86126">
            <a:off x="5808555" y="1612450"/>
            <a:ext cx="5715000" cy="1015663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Behold, how good and how pleasant it is for brethren to </a:t>
            </a:r>
            <a:r>
              <a:rPr lang="en-US" sz="20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DWELL TOGETHER IN UNITY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(Psalm 133:1)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9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8919" y="4953000"/>
            <a:ext cx="1005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 six things </a:t>
            </a:r>
            <a:r>
              <a:rPr lang="en-US" sz="20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cap="small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0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hates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yes, seven are an abomination to Him: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proud look, a lying tongue, hands that shed innocent blood,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heart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devises wicked plans, feet that are swift in running to evil,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 witness who speaks lies, and </a:t>
            </a:r>
            <a:r>
              <a:rPr lang="en-US" sz="20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who sows discord among brethren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(Proverbs 6:16-19)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23719" y="1295400"/>
            <a:ext cx="6282977" cy="2133600"/>
          </a:xfrm>
          <a:prstGeom prst="wedgeRectCallout">
            <a:avLst>
              <a:gd name="adj1" fmla="val 1258"/>
              <a:gd name="adj2" fmla="val 179732"/>
            </a:avLst>
          </a:prstGeom>
          <a:solidFill>
            <a:srgbClr val="FFFFFF">
              <a:alpha val="69804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V-12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Worthless Person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(no value to God)</a:t>
            </a:r>
          </a:p>
          <a:p>
            <a:pPr algn="ctr"/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Wicked Person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(sinful before God)</a:t>
            </a:r>
          </a:p>
          <a:p>
            <a:pPr algn="ctr"/>
            <a:r>
              <a:rPr lang="en-US" sz="24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Perverse Person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(maliciously stubborn)</a:t>
            </a: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9693" y="3432590"/>
            <a:ext cx="29546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600" dirty="0" smtClean="0">
                <a:ln w="1350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Gossip</a:t>
            </a:r>
            <a:endParaRPr lang="en-US" sz="4800" b="1" cap="none" spc="600" dirty="0">
              <a:ln w="1350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9693" y="4344272"/>
            <a:ext cx="21953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600" dirty="0" smtClean="0">
                <a:ln w="1350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Envy</a:t>
            </a:r>
            <a:endParaRPr lang="en-US" sz="4800" b="1" cap="none" spc="600" dirty="0">
              <a:ln w="1350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9693" y="5265003"/>
            <a:ext cx="24717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600" dirty="0" smtClean="0">
                <a:ln w="1350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Pride</a:t>
            </a:r>
            <a:endParaRPr lang="en-US" sz="4800" b="1" cap="none" spc="600" dirty="0">
              <a:ln w="1350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1358" y="3437941"/>
            <a:ext cx="5553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600" dirty="0" smtClean="0">
                <a:ln w="1350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Self-Seeking</a:t>
            </a:r>
            <a:endParaRPr lang="en-US" sz="4800" b="1" cap="none" spc="600" dirty="0">
              <a:ln w="1350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1358" y="4344271"/>
            <a:ext cx="5590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600" dirty="0" smtClean="0">
                <a:ln w="1350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Lack of Love</a:t>
            </a:r>
            <a:endParaRPr lang="en-US" sz="4800" b="1" cap="none" spc="600" dirty="0">
              <a:ln w="1350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2092" y="5265001"/>
            <a:ext cx="27858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600" dirty="0" smtClean="0">
                <a:ln w="13500">
                  <a:solidFill>
                    <a:srgbClr val="FFC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Anger</a:t>
            </a:r>
            <a:endParaRPr lang="en-US" sz="4800" b="1" cap="none" spc="600" dirty="0">
              <a:ln w="13500">
                <a:solidFill>
                  <a:srgbClr val="FFC000"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9274" r="8147" b="31927"/>
          <a:stretch/>
        </p:blipFill>
        <p:spPr>
          <a:xfrm>
            <a:off x="226120" y="67056"/>
            <a:ext cx="4425696" cy="740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1852" y="3657600"/>
            <a:ext cx="3536546" cy="923330"/>
          </a:xfrm>
          <a:prstGeom prst="rect">
            <a:avLst/>
          </a:prstGeom>
          <a:noFill/>
          <a:effectLst>
            <a:glow rad="50800">
              <a:schemeClr val="accent6">
                <a:lumMod val="75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0800">
                    <a:schemeClr val="accent6">
                      <a:lumMod val="60000"/>
                      <a:lumOff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anose="020E0602020502020306" pitchFamily="34" charset="0"/>
              </a:rPr>
              <a:t>Animosity</a:t>
            </a:r>
            <a:endParaRPr lang="en-US" sz="5400" b="1" cap="none" spc="3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0800">
                  <a:schemeClr val="accent6">
                    <a:lumMod val="60000"/>
                    <a:lumOff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312" y="3657600"/>
            <a:ext cx="5607624" cy="923330"/>
          </a:xfrm>
          <a:prstGeom prst="rect">
            <a:avLst/>
          </a:prstGeom>
          <a:noFill/>
          <a:effectLst>
            <a:glow rad="50800">
              <a:schemeClr val="accent6">
                <a:lumMod val="75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0800">
                    <a:schemeClr val="accent6">
                      <a:lumMod val="60000"/>
                      <a:lumOff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anose="020E0602020502020306" pitchFamily="34" charset="0"/>
              </a:rPr>
              <a:t>Discouragement</a:t>
            </a:r>
            <a:endParaRPr lang="en-US" sz="5400" b="1" cap="none" spc="3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0800">
                  <a:schemeClr val="accent6">
                    <a:lumMod val="60000"/>
                    <a:lumOff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920" y="3657600"/>
            <a:ext cx="6837128" cy="923330"/>
          </a:xfrm>
          <a:prstGeom prst="rect">
            <a:avLst/>
          </a:prstGeom>
          <a:noFill/>
          <a:effectLst>
            <a:glow rad="50800">
              <a:schemeClr val="accent6">
                <a:lumMod val="75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0800">
                    <a:schemeClr val="accent6">
                      <a:lumMod val="60000"/>
                      <a:lumOff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anose="020E0602020502020306" pitchFamily="34" charset="0"/>
              </a:rPr>
              <a:t>Churches Destroyed</a:t>
            </a:r>
            <a:endParaRPr lang="en-US" sz="5400" b="1" cap="none" spc="3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0800">
                  <a:schemeClr val="accent6">
                    <a:lumMod val="60000"/>
                    <a:lumOff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589" y="3675529"/>
            <a:ext cx="761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0800">
                    <a:schemeClr val="accent6">
                      <a:lumMod val="60000"/>
                      <a:lumOff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anose="020E0602020502020306" pitchFamily="34" charset="0"/>
              </a:rPr>
              <a:t>Eternal Condemnation</a:t>
            </a:r>
            <a:endParaRPr lang="en-US" sz="5400" b="1" cap="none" spc="300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0800">
                  <a:schemeClr val="accent6">
                    <a:lumMod val="60000"/>
                    <a:lumOff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421E-6 -4.44444E-6 L -4.25421E-6 -0.378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421E-6 -4.44444E-6 L -4.25421E-6 -0.267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701E-6 -4.44444E-6 L -0.00053 -0.1340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251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19</cp:revision>
  <dcterms:created xsi:type="dcterms:W3CDTF">2015-12-30T14:24:29Z</dcterms:created>
  <dcterms:modified xsi:type="dcterms:W3CDTF">2016-01-03T15:07:15Z</dcterms:modified>
</cp:coreProperties>
</file>