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61838" cy="6858000"/>
  <p:notesSz cx="6858000" cy="9144000"/>
  <p:embeddedFontLst>
    <p:embeddedFont>
      <p:font typeface="Copperplate Gothic Bold" panose="020E0705020206020404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pperplate Gothic Light" panose="020E0507020206020404" pitchFamily="34" charset="0"/>
      <p:regular r:id="rId17"/>
    </p:embeddedFont>
    <p:embeddedFont>
      <p:font typeface="Microsoft Uighur" panose="02000000000000000000" pitchFamily="2" charset="-78"/>
      <p:regular r:id="rId18"/>
    </p:embeddedFont>
    <p:embeddedFont>
      <p:font typeface="Wingdings 2" panose="05020102010507070707" pitchFamily="18" charset="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  <a:srgbClr val="FFFFFF"/>
    <a:srgbClr val="0AFE1B"/>
    <a:srgbClr val="6599FF"/>
    <a:srgbClr val="111111"/>
    <a:srgbClr val="252726"/>
    <a:srgbClr val="1E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504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12347-71CB-4C52-86FF-8821D0DADE18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211E0-B986-4CAC-9BA6-A37836302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5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211E0-B986-4CAC-9BA6-A37836302C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F790E-EA4A-4BF6-BBB5-A7462ACFFAF3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EF88A-B0EA-420C-B75D-B20E71A6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5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0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553" y="821404"/>
            <a:ext cx="113538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seeing the multitudes, He went up on a mountain, and when He was seated His disciples came to Him.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5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Then He opened His mouth and taught them, saying: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5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the poor in spirit, for theirs is the kingdom of heaven.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15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those who mourn, for they shall be comforted.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15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the meek, for they shall inherit the earth.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15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those who hunger and thirst for righteousness, for they shall be filled.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15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the merciful, for they shall obtain mercy.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the pure in heart, for they shall see God.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5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the peacemakers, for they shall be called sons of God.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15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those who are persecuted for righteousness’ sake, for theirs is the kingdom of heaven.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15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Blessed are you when they revile and persecute you, and say all kinds of evil against you falsely for My sake.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15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Rejoice and be exceedingly glad, for great is your reward in heaven, for so they persecuted the prophets who were before you.</a:t>
            </a:r>
            <a:r>
              <a:rPr lang="en-US" sz="21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15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are the salt of the earth; but if the salt loses its flavor, how shall it be seasoned? It is then good for nothing but to be thrown out and trampled underfoot by men.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15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are the light of the world. A city that is set on a hill cannot be hidden.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15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 do they light a lamp and put it under a basket, but on a lampstand, and it gives light to all who are in the house. </a:t>
            </a:r>
            <a:r>
              <a:rPr lang="en-US" sz="215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5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 your light so shine before men, that they may see your good works and glorify your Father in heaven.</a:t>
            </a:r>
            <a:endParaRPr lang="en-US" sz="2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3084" y="11071"/>
            <a:ext cx="7283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600" dirty="0" smtClean="0">
                <a:ln w="11430"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Matthew 5:1-16</a:t>
            </a:r>
            <a:endParaRPr lang="en-US" sz="5400" b="1" cap="none" spc="600" dirty="0">
              <a:ln w="11430"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5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0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95319" y="2590800"/>
            <a:ext cx="43434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For everyone will be seasoned with </a:t>
            </a:r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fire, </a:t>
            </a:r>
            <a:r>
              <a:rPr lang="en-US" sz="2400" b="1" dirty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and every sacrifice will be seasoned with salt. </a:t>
            </a:r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Salt </a:t>
            </a:r>
            <a:r>
              <a:rPr lang="en-US" sz="2400" b="1" dirty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is good, but if the salt loses its flavor, how will you season it? Have salt in yourselves, and have peace with one another</a:t>
            </a:r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Mark 9:49-50</a:t>
            </a:r>
            <a:endParaRPr lang="en-US" sz="2400" b="1" dirty="0">
              <a:solidFill>
                <a:sysClr val="windowText" lastClr="0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95319" y="2590800"/>
            <a:ext cx="43434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Salt is good; but if the salt has lost its flavor, how shall it be seasoned? </a:t>
            </a:r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It is neither fit for the land nor for the dunghill, but men throw it out. He who has ears to hear, let him hear</a:t>
            </a:r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Luke 14:34-35</a:t>
            </a:r>
            <a:endParaRPr lang="en-US" sz="2400" b="1" dirty="0">
              <a:solidFill>
                <a:sysClr val="windowText" lastClr="0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62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19517" b="19530"/>
          <a:stretch/>
        </p:blipFill>
        <p:spPr>
          <a:xfrm>
            <a:off x="6821742" y="9144"/>
            <a:ext cx="5327745" cy="3575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519" y="685800"/>
            <a:ext cx="533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preserves the purity of meat; it was to be offered w/sacrifices (Lev 2:13).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was used as an antiseptic for newborns (Ezek 16:4).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was used for seasoning food (Job 6:6).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is essential for life!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" y="9144"/>
            <a:ext cx="12161838" cy="6848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119" y="309640"/>
            <a:ext cx="4800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enough sodium in your body, your cellular function and neural communication shut down.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Sodium is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absorbing certain nutrients from the digestive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tract, and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also allows some molecules that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couldn’t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otherwise pass through the cell membrane to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also one of the chemicals that helps establish the resting membrane potential. This produces a negative charge inside cells relative to the fluid surrounding them, which allows for transport of molecules and cellular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communication.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Gary Thibodeau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(“Anatomy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Physiology”).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  <p:bldP spid="9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99" y="366623"/>
            <a:ext cx="62333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is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worth his salt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Those folks are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salt of the earth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uses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salty language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Those tickets to the game were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salty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need to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salt away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something for retirement.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Taken with a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grain of salt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5215" y="2698790"/>
            <a:ext cx="7620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 2" pitchFamily="18" charset="2"/>
              <a:buChar char="ö"/>
            </a:pPr>
            <a:r>
              <a:rPr lang="en-US" sz="4000" spc="6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 </a:t>
            </a:r>
            <a:r>
              <a:rPr lang="en-US" sz="4000" spc="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53735"/>
                </a:solidFill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Salt </a:t>
            </a:r>
            <a:r>
              <a:rPr lang="en-US" sz="4000" spc="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53735"/>
                </a:solidFill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Seasons</a:t>
            </a:r>
          </a:p>
          <a:p>
            <a:pPr marL="457200" indent="-4572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 2" pitchFamily="18" charset="2"/>
              <a:buChar char="ö"/>
            </a:pPr>
            <a:r>
              <a:rPr lang="en-US" sz="4000" spc="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53735"/>
                </a:solidFill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 Salt </a:t>
            </a:r>
            <a:r>
              <a:rPr lang="en-US" sz="4000" spc="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53735"/>
                </a:solidFill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Preserves</a:t>
            </a:r>
          </a:p>
          <a:p>
            <a:pPr marL="457200" indent="-4572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 2" pitchFamily="18" charset="2"/>
              <a:buChar char="ö"/>
            </a:pPr>
            <a:r>
              <a:rPr lang="en-US" sz="4000" spc="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53735"/>
                </a:solidFill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 Salt Irritates </a:t>
            </a:r>
          </a:p>
          <a:p>
            <a:pPr marL="457200" indent="-4572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 2" pitchFamily="18" charset="2"/>
              <a:buChar char="ö"/>
            </a:pPr>
            <a:r>
              <a:rPr lang="en-US" sz="4000" spc="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53735"/>
                </a:solidFill>
                <a:effectLst>
                  <a:glow rad="50800">
                    <a:schemeClr val="bg1"/>
                  </a:glow>
                  <a:outerShdw blurRad="762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Copperplate Gothic Light" panose="020E0507020206020404" pitchFamily="34" charset="0"/>
              </a:rPr>
              <a:t> Salt Causes Thirst</a:t>
            </a:r>
            <a:endParaRPr lang="en-US" sz="4000" spc="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953735"/>
              </a:solidFill>
              <a:effectLst>
                <a:glow rad="50800">
                  <a:schemeClr val="bg1"/>
                </a:glow>
                <a:outerShdw blurRad="76200" dist="76200" dir="2700000" algn="tl" rotWithShape="0">
                  <a:prstClr val="black">
                    <a:alpha val="60000"/>
                  </a:prstClr>
                </a:outerShdw>
              </a:effectLst>
              <a:latin typeface="Copperplate Gothic Light" panose="020E05070202060204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119" y="152400"/>
            <a:ext cx="1828800" cy="1905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195719" y="609600"/>
            <a:ext cx="1828800" cy="1066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61847" b="71327"/>
          <a:stretch/>
        </p:blipFill>
        <p:spPr>
          <a:xfrm>
            <a:off x="9586119" y="1752600"/>
            <a:ext cx="2223247" cy="128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2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4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320</Words>
  <Application>Microsoft Office PowerPoint</Application>
  <PresentationFormat>Custom</PresentationFormat>
  <Paragraphs>36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Copperplate Gothic Bold</vt:lpstr>
      <vt:lpstr>Calibri</vt:lpstr>
      <vt:lpstr>Copperplate Gothic Light</vt:lpstr>
      <vt:lpstr>Microsoft Uighur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JRBRONGER</dc:creator>
  <cp:lastModifiedBy>Danville Church</cp:lastModifiedBy>
  <cp:revision>23</cp:revision>
  <dcterms:created xsi:type="dcterms:W3CDTF">2016-01-07T14:06:50Z</dcterms:created>
  <dcterms:modified xsi:type="dcterms:W3CDTF">2016-01-10T21:59:40Z</dcterms:modified>
</cp:coreProperties>
</file>