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5" r:id="rId9"/>
    <p:sldId id="264" r:id="rId10"/>
  </p:sldIdLst>
  <p:sldSz cx="12161838" cy="6858000"/>
  <p:notesSz cx="6858000" cy="9144000"/>
  <p:embeddedFontLst>
    <p:embeddedFont>
      <p:font typeface="Harrington" panose="04040505050A02020702" pitchFamily="82" charset="0"/>
      <p:regular r:id="rId11"/>
    </p:embeddedFont>
    <p:embeddedFont>
      <p:font typeface="Copperplate Gothic Bold" panose="020E07050202060204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04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B7BDD-69B3-47D3-8C47-E8B4D23FA3D2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35F7-0042-48C2-82E4-E4FB0E7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5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31" y="756824"/>
            <a:ext cx="11658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baseline="30000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said, I will guard my ways, lest I sin with my tongue; I will restrain my mouth with a muzzle, while the wicked are before me. </a:t>
            </a:r>
            <a:r>
              <a:rPr lang="en-US" sz="30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was mute with silence, I held my peace even from good; and my sorrow was stirred up. </a:t>
            </a:r>
            <a:r>
              <a:rPr lang="en-US" sz="30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heart was hot within me; while I was musing, the fire burned. Then I spoke with my tongue: </a:t>
            </a:r>
            <a:r>
              <a:rPr lang="en-US" sz="30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make me to know my end, and what is the measure of my days, that I may know how frail I am. </a:t>
            </a:r>
            <a:r>
              <a:rPr lang="en-US" sz="30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Indeed, You have made my days as handbreadths, and my age is as nothing before You; certainly every man at his best state is but vapor. Selah </a:t>
            </a:r>
            <a:r>
              <a:rPr lang="en-US" sz="3000" b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Surely every man walks about like a shadow; surely they busy themselves in vain; he heaps up riches, and does not know who will gather them. </a:t>
            </a:r>
            <a:r>
              <a:rPr lang="en-US" sz="30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now, Lord, what do I wait for? My hope is in You.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0933" y="0"/>
            <a:ext cx="6641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10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Psalm 39:1-7</a:t>
            </a:r>
            <a:endParaRPr lang="en-US" sz="5400" b="1" cap="none" spc="100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1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919" y="1781413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Tragedies</a:t>
            </a:r>
          </a:p>
          <a:p>
            <a:pPr>
              <a:lnSpc>
                <a:spcPct val="15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Financial Ruin</a:t>
            </a:r>
          </a:p>
          <a:p>
            <a:pPr>
              <a:lnSpc>
                <a:spcPct val="15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Sickness</a:t>
            </a:r>
          </a:p>
          <a:p>
            <a:pPr>
              <a:lnSpc>
                <a:spcPct val="15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Birth of a Child</a:t>
            </a:r>
          </a:p>
          <a:p>
            <a:pPr>
              <a:lnSpc>
                <a:spcPct val="15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An approaching New Year</a:t>
            </a:r>
            <a:endParaRPr lang="en-US" sz="2800" b="1" spc="3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182880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make me to know </a:t>
            </a:r>
            <a:r>
              <a:rPr lang="en-US" sz="28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end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what is the </a:t>
            </a:r>
            <a:r>
              <a:rPr lang="en-US" sz="28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of my days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I may know how frail I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am. Indeed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have made </a:t>
            </a:r>
            <a:r>
              <a:rPr lang="en-US" sz="28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days as handbreadths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age is as nothing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You; certainly every man at his best state is but </a:t>
            </a:r>
            <a:r>
              <a:rPr lang="en-US" sz="28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(Psa 39:4-5)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182880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Surely every man walks about like a </a:t>
            </a:r>
            <a:r>
              <a:rPr lang="en-US" sz="28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busy themselves in </a:t>
            </a:r>
            <a:r>
              <a:rPr lang="en-US" sz="2800" b="1" u="sng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he heaps up riches, and does not know who will gather them.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(Psa 39:6)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18288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now, Lord, what do I wait for? </a:t>
            </a:r>
            <a:r>
              <a:rPr lang="en-US" sz="2800" b="1" u="sng" cap="small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hope is in You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(Psa 39:7)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1825098"/>
            <a:ext cx="6096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more convenient time? (Ac 24:25; 2 Cor 6:2)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Savior other than Jesus? (Jn 14:6)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different gospel? (Gal 1:9)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2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193</Words>
  <Application>Microsoft Office PowerPoint</Application>
  <PresentationFormat>Custom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Harrington</vt:lpstr>
      <vt:lpstr>Copperplate Gothic Bold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14</cp:revision>
  <dcterms:created xsi:type="dcterms:W3CDTF">2015-12-23T16:36:11Z</dcterms:created>
  <dcterms:modified xsi:type="dcterms:W3CDTF">2015-12-27T14:49:13Z</dcterms:modified>
</cp:coreProperties>
</file>