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61838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opperplate Gothic Light" panose="020E0507020206020404" pitchFamily="34" charset="0"/>
      <p:regular r:id="rId12"/>
    </p:embeddedFont>
    <p:embeddedFont>
      <p:font typeface="Monotype Corsiva" panose="03010101010201010101" pitchFamily="66" charset="0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04" y="-90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B0D07-11B6-4D0C-86E1-45BEA9CA68F6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627E3-C47C-4794-950B-F2AB3E312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627E3-C47C-4794-950B-F2AB3E3121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3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627E3-C47C-4794-950B-F2AB3E312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2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627E3-C47C-4794-950B-F2AB3E3121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99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627E3-C47C-4794-950B-F2AB3E3121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65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627E3-C47C-4794-950B-F2AB3E3121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2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9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3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8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5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6307-12F8-41AB-BBB1-FD47A617F9E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F77F-4BF2-445F-9C2C-328B54EA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92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79" y="914400"/>
            <a:ext cx="116586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500" b="1" baseline="30000" dirty="0" smtClean="0">
                <a:ln>
                  <a:solidFill>
                    <a:srgbClr val="C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Then the king of Egypt spoke to the Hebrew midwives, of whom the name of one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Shiphrah and the name of the other Puah; </a:t>
            </a:r>
            <a:r>
              <a:rPr lang="en-US" sz="25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he said, when you do the duties of a midwife for the Hebrew women, and see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the birthstools, if it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son, then you shall kill him; but if it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daughter, then she shall live. </a:t>
            </a:r>
            <a:r>
              <a:rPr lang="en-US" sz="25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500" b="1" baseline="30000" dirty="0" smtClean="0">
                <a:ln>
                  <a:solidFill>
                    <a:srgbClr val="C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the midwives feared God, and did not do as the king of Egypt commanded them, but saved the male children alive. </a:t>
            </a:r>
            <a:r>
              <a:rPr lang="en-US" sz="25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2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 the king of Egypt called for the midwives and said to them, why have you done this thing, and saved the male children alive? </a:t>
            </a:r>
            <a:r>
              <a:rPr lang="en-US" sz="25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2500" b="1" baseline="30000" dirty="0" smtClean="0">
                <a:ln>
                  <a:solidFill>
                    <a:srgbClr val="C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the midwives said to Pharaoh, because the Hebrew women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not like the Egyptian women; for they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lively and give birth before the midwives come to them. </a:t>
            </a:r>
            <a:r>
              <a:rPr lang="en-US" sz="25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 God dealt well with the midwives, and the people multiplied and grew very mighty. </a:t>
            </a:r>
            <a:r>
              <a:rPr lang="en-US" sz="2500" b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so it was, because the midwives feared God, that He provided households for them. </a:t>
            </a:r>
            <a:r>
              <a:rPr lang="en-US" sz="25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2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 Pharaoh commanded all his people, saying, every son who is born you shall cast into the river, and every daughter you shall save alive.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7836" y="9017"/>
            <a:ext cx="5607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Exodus 1:15-22</a:t>
            </a:r>
            <a:endParaRPr lang="en-US" sz="5400" b="1" cap="none" spc="60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84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82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80581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50" dirty="0" smtClean="0">
                <a:ln w="13500">
                  <a:solidFill>
                    <a:schemeClr val="bg1">
                      <a:lumMod val="9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Hardening of Pharaoh’s Heart</a:t>
            </a:r>
            <a:endParaRPr lang="en-US" sz="3600" b="1" cap="none" spc="50" dirty="0">
              <a:ln w="13500">
                <a:solidFill>
                  <a:schemeClr val="bg1">
                    <a:lumMod val="950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519" y="762000"/>
            <a:ext cx="449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harden Pharaoh’s heart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multiply My signs and My wonders in the land of Egypt (Exod 7:3).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the magicians of Egypt did so with their enchantments; and </a:t>
            </a:r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Pharaoh’s heart grew hard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he did not heed them, as the Lord had said (Exod 7:22).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when Pharaoh saw that there was relief, </a:t>
            </a:r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hardened his heart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did not heed them, as the Lord had said (Exod 8:15).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519" y="9144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God’s Role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in hardening his Heart (7:3; 4:21-23; 5:2)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519" y="2590800"/>
            <a:ext cx="5361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Magicians Role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in hardening his Heart (7:8-13, 22)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519" y="4191000"/>
            <a:ext cx="5361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Pharaoh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hardened his own Heart (8:15; 8:32)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5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5"/>
      <p:bldP spid="3" grpId="1" build="allAtOnce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73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130</Words>
  <Application>Microsoft Office PowerPoint</Application>
  <PresentationFormat>Custom</PresentationFormat>
  <Paragraphs>16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Copperplate Gothic Light</vt:lpstr>
      <vt:lpstr>Wingdings</vt:lpstr>
      <vt:lpstr>Monotype Corsiva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Danville Church</cp:lastModifiedBy>
  <cp:revision>6</cp:revision>
  <dcterms:created xsi:type="dcterms:W3CDTF">2015-11-21T18:05:24Z</dcterms:created>
  <dcterms:modified xsi:type="dcterms:W3CDTF">2015-11-29T23:08:00Z</dcterms:modified>
</cp:coreProperties>
</file>