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2" r:id="rId9"/>
    <p:sldId id="265" r:id="rId10"/>
    <p:sldId id="266" r:id="rId11"/>
    <p:sldId id="267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E1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84" y="-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F1BB-DC6E-40E4-A307-0B0899C57276}" type="datetimeFigureOut">
              <a:rPr lang="en-US" smtClean="0"/>
              <a:t>11/14/2015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0A9C4-9922-417E-A7D7-F6323B4B8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3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068" y="27741"/>
            <a:ext cx="638168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  <a:alpha val="95000"/>
                  </a:schemeClr>
                </a:solidFill>
                <a:effectLst>
                  <a:glow rad="63500">
                    <a:schemeClr val="tx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urlz MT" panose="04040404050702020202" pitchFamily="82" charset="0"/>
              </a:rPr>
              <a:t>Those who implant</a:t>
            </a:r>
          </a:p>
          <a:p>
            <a:pPr algn="ctr"/>
            <a:r>
              <a:rPr lang="en-US" sz="4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  <a:alpha val="95000"/>
                  </a:schemeClr>
                </a:solidFill>
                <a:effectLst>
                  <a:glow rad="63500">
                    <a:schemeClr val="tx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urlz MT" panose="04040404050702020202" pitchFamily="82" charset="0"/>
              </a:rPr>
              <a:t>the Word of God into the</a:t>
            </a:r>
          </a:p>
          <a:p>
            <a:pPr algn="ctr"/>
            <a:r>
              <a:rPr lang="en-US" sz="4800" b="1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  <a:alpha val="95000"/>
                  </a:schemeClr>
                </a:solidFill>
                <a:effectLst>
                  <a:glow rad="63500">
                    <a:schemeClr val="tx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urlz MT" panose="04040404050702020202" pitchFamily="82" charset="0"/>
              </a:rPr>
              <a:t>hearts of their children</a:t>
            </a:r>
            <a:r>
              <a:rPr lang="en-US" sz="4800" b="1" cap="none" spc="50" dirty="0" smtClean="0">
                <a:ln w="13500">
                  <a:solidFill>
                    <a:sysClr val="windowText" lastClr="000000">
                      <a:alpha val="6500"/>
                    </a:sys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  <a:alpha val="95000"/>
                  </a:schemeClr>
                </a:solidFill>
                <a:effectLst>
                  <a:glow rad="63500">
                    <a:schemeClr val="tx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urlz MT" panose="04040404050702020202" pitchFamily="82" charset="0"/>
              </a:rPr>
              <a:t> </a:t>
            </a:r>
            <a:endParaRPr lang="en-US" sz="4800" b="1" cap="none" spc="50" dirty="0">
              <a:ln w="13500">
                <a:solidFill>
                  <a:sysClr val="windowText" lastClr="000000">
                    <a:alpha val="6500"/>
                  </a:sysClr>
                </a:solidFill>
                <a:prstDash val="solid"/>
              </a:ln>
              <a:solidFill>
                <a:schemeClr val="accent2">
                  <a:lumMod val="60000"/>
                  <a:lumOff val="40000"/>
                  <a:alpha val="95000"/>
                </a:schemeClr>
              </a:solidFill>
              <a:effectLst>
                <a:glow rad="63500">
                  <a:schemeClr val="tx1"/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43" y="971370"/>
            <a:ext cx="118110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9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all that generation had been gathered to their fathers, another generation arose after them who did not know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nor the work which He had done for Israel. </a:t>
            </a:r>
            <a:r>
              <a:rPr lang="en-US" sz="29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90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Then the children of Israel did evil in the sight of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served the Baals; </a:t>
            </a:r>
            <a:r>
              <a:rPr lang="en-US" sz="29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900" b="1" baseline="30000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they forsook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God of their fathers, who had brought them out of the land of Egypt; and they followed other gods from among the gods of the people who were all around them, and they bowed down to them; and they provoked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 anger. </a:t>
            </a:r>
            <a:r>
              <a:rPr lang="en-US" sz="29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9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They forsook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served Baal and the Ashtoreths. </a:t>
            </a:r>
            <a:r>
              <a:rPr lang="en-US" sz="2900" b="1" i="1" baseline="30000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9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the anger of the </a:t>
            </a:r>
            <a:r>
              <a:rPr lang="en-US" sz="2900" b="1" cap="sm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was hot against Israel. So He delivered them into the hands of plunderers who despoiled them; and He sold them into the hands of their enemies all around, so that they could no longer stand before their enemies.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2767" y="11071"/>
            <a:ext cx="75178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000" b="1" cap="none" spc="600" dirty="0" smtClean="0">
                <a:ln>
                  <a:solidFill>
                    <a:srgbClr val="C00000"/>
                  </a:solidFill>
                  <a:prstDash val="solid"/>
                </a:ln>
                <a:effectLst>
                  <a:outerShdw blurRad="88000" dist="50800" dir="5040000" algn="tl">
                    <a:srgbClr val="002060">
                      <a:alpha val="82000"/>
                    </a:srgbClr>
                  </a:outerShdw>
                </a:effectLst>
                <a:latin typeface="Copperplate Gothic Bold" panose="020E0705020206020404" pitchFamily="34" charset="0"/>
              </a:rPr>
              <a:t>Judges 2:10-14</a:t>
            </a:r>
            <a:endParaRPr lang="en-US" sz="6000" b="1" cap="none" spc="600" dirty="0">
              <a:ln>
                <a:solidFill>
                  <a:srgbClr val="C00000"/>
                </a:solidFill>
                <a:prstDash val="solid"/>
              </a:ln>
              <a:effectLst>
                <a:outerShdw blurRad="88000" dist="50800" dir="5040000" algn="tl">
                  <a:srgbClr val="002060">
                    <a:alpha val="82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Callout 1 5"/>
          <p:cNvSpPr/>
          <p:nvPr/>
        </p:nvSpPr>
        <p:spPr>
          <a:xfrm>
            <a:off x="9052719" y="2514600"/>
            <a:ext cx="2514600" cy="1752600"/>
          </a:xfrm>
          <a:prstGeom prst="borderCallout1">
            <a:avLst>
              <a:gd name="adj1" fmla="val 564"/>
              <a:gd name="adj2" fmla="val -213"/>
              <a:gd name="adj3" fmla="val -42539"/>
              <a:gd name="adj4" fmla="val 7358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FFFF">
                <a:alpha val="80000"/>
              </a:srgb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that are slowly disappearing!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32475" r="67841" b="30693"/>
          <a:stretch/>
        </p:blipFill>
        <p:spPr>
          <a:xfrm>
            <a:off x="3794919" y="2109463"/>
            <a:ext cx="838200" cy="273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5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3422" r="4796" b="53805"/>
          <a:stretch/>
        </p:blipFill>
        <p:spPr>
          <a:xfrm>
            <a:off x="181900" y="152400"/>
            <a:ext cx="5899813" cy="20370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14492" r="7008" b="7897"/>
          <a:stretch/>
        </p:blipFill>
        <p:spPr>
          <a:xfrm>
            <a:off x="6157119" y="81481"/>
            <a:ext cx="5859855" cy="300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478417"/>
            <a:ext cx="7112000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"/>
          <a:stretch/>
        </p:blipFill>
        <p:spPr>
          <a:xfrm>
            <a:off x="449673" y="3487094"/>
            <a:ext cx="7112000" cy="2686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9120" y="3380756"/>
            <a:ext cx="3352800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Sumatran Elephants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Mountain Gorillas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Sumatran Tigers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Fin Whales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Giant Pandas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8" y="3485585"/>
            <a:ext cx="7112001" cy="2686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60"/>
          <a:stretch/>
        </p:blipFill>
        <p:spPr>
          <a:xfrm>
            <a:off x="454948" y="3487094"/>
            <a:ext cx="7099171" cy="2677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t="9011" r="4284" b="22589"/>
          <a:stretch/>
        </p:blipFill>
        <p:spPr>
          <a:xfrm>
            <a:off x="454948" y="2490625"/>
            <a:ext cx="7099171" cy="9964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485585"/>
            <a:ext cx="7105714" cy="26786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/>
          <a:stretch/>
        </p:blipFill>
        <p:spPr>
          <a:xfrm>
            <a:off x="0" y="-75445"/>
            <a:ext cx="12202998" cy="6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14492" r="7008" b="7897"/>
          <a:stretch/>
        </p:blipFill>
        <p:spPr>
          <a:xfrm>
            <a:off x="6157119" y="81481"/>
            <a:ext cx="5859855" cy="3006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8744" y="3657600"/>
            <a:ext cx="33528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Statesmen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American Patriots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1752600"/>
            <a:ext cx="6410077" cy="480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2423715"/>
            <a:ext cx="7376319" cy="413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united-states-flag.com/media/catalog/product/cache/2/image/9df78eab33525d08d6e5fb8d27136e95/u/s/usa35spvf_-01_flag_american-flag-3ft-x-5ft-koralex-2-ply-sewn-polyester-valley-for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22446"/>
          <a:stretch/>
        </p:blipFill>
        <p:spPr bwMode="auto">
          <a:xfrm>
            <a:off x="1737519" y="31430"/>
            <a:ext cx="3200400" cy="177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28" y="0"/>
            <a:ext cx="12162865" cy="6858000"/>
            <a:chOff x="-1028" y="0"/>
            <a:chExt cx="12162865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" t="8026" r="1096"/>
            <a:stretch/>
          </p:blipFill>
          <p:spPr>
            <a:xfrm>
              <a:off x="-1028" y="0"/>
              <a:ext cx="12162865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919" y="4572000"/>
              <a:ext cx="5419725" cy="2000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9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2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35</Words>
  <Application>Microsoft Office PowerPoint</Application>
  <PresentationFormat>Custom</PresentationFormat>
  <Paragraphs>13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JRBRONGER</dc:creator>
  <cp:lastModifiedBy>JRBRONGER</cp:lastModifiedBy>
  <cp:revision>18</cp:revision>
  <dcterms:created xsi:type="dcterms:W3CDTF">2015-11-13T15:01:12Z</dcterms:created>
  <dcterms:modified xsi:type="dcterms:W3CDTF">2015-11-14T14:22:23Z</dcterms:modified>
</cp:coreProperties>
</file>