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</p:sldIdLst>
  <p:sldSz cx="12192000" cy="6858000"/>
  <p:notesSz cx="6858000" cy="9144000"/>
  <p:embeddedFontLst>
    <p:embeddedFont>
      <p:font typeface="Copperplate Gothic Bold" panose="020E0705020206020404" pitchFamily="34" charset="0"/>
      <p:regular r:id="rId9"/>
    </p:embeddedFon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Calibri Light" panose="020F0302020204030204" pitchFamily="34" charset="0"/>
      <p:regular r:id="rId14"/>
      <p:italic r:id="rId15"/>
    </p:embeddedFont>
    <p:embeddedFont>
      <p:font typeface="Monotype Corsiva" panose="03010101010201010101" pitchFamily="66" charset="0"/>
      <p:italic r:id="rId16"/>
    </p:embeddedFont>
    <p:embeddedFont>
      <p:font typeface="David" panose="020E0502060401010101" pitchFamily="34" charset="-79"/>
      <p:regular r:id="rId17"/>
      <p:bold r:id="rId1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-318" y="-84"/>
      </p:cViewPr>
      <p:guideLst>
        <p:guide orient="horz" pos="2160"/>
        <p:guide pos="38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042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375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79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51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099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3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570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52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2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6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9DAE-646D-4829-BB3C-1F90DD319DAC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33007-BF7E-4C93-AE76-FDE9EC4D7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595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79DAE-646D-4829-BB3C-1F90DD319DAC}" type="datetimeFigureOut">
              <a:rPr lang="en-US" smtClean="0"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33007-BF7E-4C93-AE76-FDE9EC4D7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460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831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304" y="923330"/>
            <a:ext cx="11875008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i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now, O priests, this commandment is for </a:t>
            </a:r>
            <a:r>
              <a:rPr lang="en-US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you. </a:t>
            </a:r>
            <a:r>
              <a:rPr lang="en-US" sz="35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5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If you will not hear</a:t>
            </a:r>
            <a:r>
              <a:rPr lang="en-US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if you will not take it to heart</a:t>
            </a:r>
            <a:r>
              <a:rPr lang="en-US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to 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give glory to My name</a:t>
            </a:r>
            <a:r>
              <a:rPr lang="en-US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says 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500" b="1" cap="small" dirty="0"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 of hosts</a:t>
            </a:r>
            <a:r>
              <a:rPr lang="en-US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I 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will send a curse upon you</a:t>
            </a:r>
            <a:r>
              <a:rPr lang="en-US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I will curse your blessings</a:t>
            </a:r>
            <a:r>
              <a:rPr lang="en-US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Yes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, I have cursed them </a:t>
            </a:r>
            <a:r>
              <a:rPr lang="en-US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already, because 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you do not take it to heart</a:t>
            </a:r>
            <a:r>
              <a:rPr lang="en-US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5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5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Behold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, I will rebuke your </a:t>
            </a:r>
            <a:r>
              <a:rPr lang="en-US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descendants and 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spread refuse on your faces</a:t>
            </a:r>
            <a:r>
              <a:rPr lang="en-US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the 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refuse of your solemn feasts</a:t>
            </a:r>
            <a:r>
              <a:rPr lang="en-US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 and 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one will take you away with it</a:t>
            </a:r>
            <a:r>
              <a:rPr lang="en-US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500" b="1" i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500" b="1" i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Then you shall know that I have sent this commandment to you</a:t>
            </a:r>
            <a:r>
              <a:rPr lang="en-US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that 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My </a:t>
            </a:r>
            <a:r>
              <a:rPr lang="en-US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covenant 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with Levi may continue</a:t>
            </a:r>
            <a:r>
              <a:rPr lang="en-US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says 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500" b="1" cap="small" dirty="0"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 of hosts.</a:t>
            </a:r>
          </a:p>
        </p:txBody>
      </p:sp>
      <p:sp>
        <p:nvSpPr>
          <p:cNvPr id="3" name="Rectangle 2"/>
          <p:cNvSpPr/>
          <p:nvPr/>
        </p:nvSpPr>
        <p:spPr>
          <a:xfrm>
            <a:off x="3208835" y="0"/>
            <a:ext cx="577433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cap="none" spc="800" dirty="0" smtClean="0">
                <a:ln w="11430">
                  <a:solidFill>
                    <a:srgbClr val="C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anose="03010101010201010101" pitchFamily="66" charset="0"/>
              </a:rPr>
              <a:t>Malachi 2:1-4</a:t>
            </a:r>
            <a:endParaRPr lang="en-US" sz="6600" b="1" cap="none" spc="800" dirty="0">
              <a:ln w="11430">
                <a:solidFill>
                  <a:srgbClr val="C00000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428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8546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ular Callout 2"/>
          <p:cNvSpPr/>
          <p:nvPr/>
        </p:nvSpPr>
        <p:spPr>
          <a:xfrm>
            <a:off x="119921" y="194872"/>
            <a:ext cx="5546360" cy="3417758"/>
          </a:xfrm>
          <a:prstGeom prst="wedgeRoundRectCallout">
            <a:avLst>
              <a:gd name="adj1" fmla="val 131599"/>
              <a:gd name="adj2" fmla="val 36623"/>
              <a:gd name="adj3" fmla="val 16667"/>
            </a:avLst>
          </a:prstGeom>
          <a:solidFill>
            <a:srgbClr val="FFFFFF">
              <a:alpha val="74902"/>
            </a:srgb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You have wearied the Lord with your </a:t>
            </a:r>
            <a:r>
              <a:rPr lang="en-US" sz="2800" b="1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words; Yet </a:t>
            </a:r>
            <a:r>
              <a:rPr lang="en-US" sz="2800" b="1" dirty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you </a:t>
            </a:r>
            <a:r>
              <a:rPr lang="en-US" sz="2800" b="1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say, in </a:t>
            </a:r>
            <a:r>
              <a:rPr lang="en-US" sz="2800" b="1" dirty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what way have we </a:t>
            </a:r>
            <a:r>
              <a:rPr lang="en-US" sz="2800" b="1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wearied Him? In </a:t>
            </a:r>
            <a:r>
              <a:rPr lang="en-US" sz="2800" b="1" dirty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that you say</a:t>
            </a:r>
            <a:r>
              <a:rPr lang="en-US" sz="2800" b="1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, everyone </a:t>
            </a:r>
            <a:r>
              <a:rPr lang="en-US" sz="2800" b="1" dirty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who does </a:t>
            </a:r>
            <a:r>
              <a:rPr lang="en-US" sz="2800" b="1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evil is </a:t>
            </a:r>
            <a:r>
              <a:rPr lang="en-US" sz="2800" b="1" dirty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good in the sight of the Lord</a:t>
            </a:r>
            <a:r>
              <a:rPr lang="en-US" sz="2800" b="1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,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(Malachi 2:17).</a:t>
            </a:r>
            <a:endParaRPr lang="en-US" sz="2800" b="1" dirty="0">
              <a:ln>
                <a:solidFill>
                  <a:srgbClr val="C00000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02508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0" t="10127" r="4055" b="34309"/>
          <a:stretch/>
        </p:blipFill>
        <p:spPr>
          <a:xfrm>
            <a:off x="0" y="14992"/>
            <a:ext cx="7060367" cy="8094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9823" y="1633928"/>
            <a:ext cx="11647357" cy="4594912"/>
          </a:xfrm>
          <a:prstGeom prst="rect">
            <a:avLst/>
          </a:prstGeom>
          <a:solidFill>
            <a:srgbClr val="000000">
              <a:alpha val="60000"/>
            </a:srgb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Convince them of God’s Love (1:2).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Convict them of sins (3:4-5).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Show them they were dishonoring God (1:6).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Prove they were exhausting God (2:17).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Illustrate the seriousness of sin (2:1-4).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733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5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86226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Copperplate Gothic Bold" panose="020E0705020206020404" pitchFamily="34" charset="0"/>
              </a:rPr>
              <a:t>A Total Disregard</a:t>
            </a:r>
            <a:endParaRPr lang="en-US" sz="5400" b="1" cap="none" spc="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9843" y="1576759"/>
            <a:ext cx="765997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. . for Godly Reverence (3:16; 4:2)</a:t>
            </a:r>
          </a:p>
          <a:p>
            <a:pPr>
              <a:lnSpc>
                <a:spcPct val="200000"/>
              </a:lnSpc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. . for Moral Purity (2:10; 3:5-6)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9843" y="3473972"/>
            <a:ext cx="11844727" cy="1909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. . for the Covenant of Marriage (2:11; 2:14; 2:16)</a:t>
            </a:r>
          </a:p>
          <a:p>
            <a:pPr>
              <a:lnSpc>
                <a:spcPct val="200000"/>
              </a:lnSpc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. . for the Sanctity of Worship (1:2-8; 3:3)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847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5"/>
      <p:bldP spid="5" grpId="0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3729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152</Words>
  <Application>Microsoft Office PowerPoint</Application>
  <PresentationFormat>Custom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Copperplate Gothic Bold</vt:lpstr>
      <vt:lpstr>Calibri</vt:lpstr>
      <vt:lpstr>Calibri Light</vt:lpstr>
      <vt:lpstr>Wingdings</vt:lpstr>
      <vt:lpstr>Monotype Corsiva</vt:lpstr>
      <vt:lpstr>David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J.R. Bronger</dc:creator>
  <cp:lastModifiedBy>Danville Church</cp:lastModifiedBy>
  <cp:revision>15</cp:revision>
  <dcterms:created xsi:type="dcterms:W3CDTF">2014-07-13T16:56:16Z</dcterms:created>
  <dcterms:modified xsi:type="dcterms:W3CDTF">2015-08-16T13:50:39Z</dcterms:modified>
</cp:coreProperties>
</file>