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69" r:id="rId5"/>
    <p:sldId id="258" r:id="rId6"/>
    <p:sldId id="259" r:id="rId7"/>
    <p:sldId id="270" r:id="rId8"/>
    <p:sldId id="271" r:id="rId9"/>
    <p:sldId id="272" r:id="rId10"/>
    <p:sldId id="265" r:id="rId11"/>
  </p:sldIdLst>
  <p:sldSz cx="12192000" cy="6858000"/>
  <p:notesSz cx="6858000" cy="9144000"/>
  <p:embeddedFontLst>
    <p:embeddedFont>
      <p:font typeface="David" panose="020E0502060401010101" pitchFamily="34" charset="-79"/>
      <p:regular r:id="rId12"/>
      <p:bold r:id="rId13"/>
    </p:embeddedFont>
    <p:embeddedFont>
      <p:font typeface="Monotype Corsiva" panose="03010101010201010101" pitchFamily="66" charset="0"/>
      <p: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B27105"/>
    <a:srgbClr val="FFFF99"/>
    <a:srgbClr val="FFFF66"/>
    <a:srgbClr val="000000"/>
    <a:srgbClr val="FFFFFF"/>
    <a:srgbClr val="C00000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3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3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7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6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0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3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6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9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1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7A08D-3EF0-4AF8-B760-0AAB1EFB16AB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1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7A08D-3EF0-4AF8-B760-0AAB1EFB16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1D2BC-450D-446F-90D0-E07EC5A4BF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7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53" y="748463"/>
            <a:ext cx="1191095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But I rejoiced in the Lord greatly that now at last your care for me has flourished again; though you surely did care, but you lacked opportunity. </a:t>
            </a:r>
            <a:r>
              <a:rPr lang="en-US" sz="31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3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Not that I speak in regard to need, for I have learned in whatever state I am, to be content: </a:t>
            </a:r>
            <a:r>
              <a:rPr lang="en-US" sz="31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I know how to be abased, and I know how to abound. Everywhere and in all things I have learned both to be full and to be hungry, both to abound and to suffer need. </a:t>
            </a:r>
            <a:r>
              <a:rPr lang="en-US" sz="31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3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I can do all things through 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Christ 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who strengthens me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1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31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Nevertheless you have done well that you shared in my distress. </a:t>
            </a:r>
            <a:r>
              <a:rPr lang="en-US" sz="31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3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Now you Philippians know also that in the beginning of the gospel, when I departed from Macedonia, no church shared with me concerning giving and receiving but you only.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38785" y="0"/>
            <a:ext cx="7114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Philippians 4:10-23</a:t>
            </a:r>
            <a:endParaRPr lang="en-US" sz="5400" b="1" cap="none" spc="600" dirty="0">
              <a:ln w="9525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24" y="309551"/>
            <a:ext cx="1191095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For even in Thessalonica you sent aid once and again for my necessities. </a:t>
            </a:r>
            <a:r>
              <a:rPr lang="en-US" sz="31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3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Not that I seek the gift, but I seek the fruit that abounds to your account. </a:t>
            </a:r>
            <a:r>
              <a:rPr lang="en-US" sz="31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3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Indeed I have all and abound. I am full, having received from Epaphroditus the things sent from you, a sweet-smelling aroma, an acceptable sacrifice, well pleasing to God. </a:t>
            </a:r>
            <a:r>
              <a:rPr lang="en-US" sz="31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3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And my God shall supply all your need according to His riches in glory by Christ Jesus. </a:t>
            </a:r>
            <a:r>
              <a:rPr lang="en-US" sz="31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Now to our God and Father be glory forever and ever. Amen. </a:t>
            </a:r>
            <a:r>
              <a:rPr lang="en-US" sz="31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3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Greet every saint in Christ Jesus. The brethren who are with me greet you. </a:t>
            </a:r>
            <a:r>
              <a:rPr lang="en-US" sz="31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All the saints greet you, but especially those who are of Caesar’s household. </a:t>
            </a:r>
            <a:r>
              <a:rPr lang="en-US" sz="31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3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The grace of our Lord Jesus Christ be with you all.</a:t>
            </a:r>
            <a:r>
              <a:rPr lang="en-US" sz="3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40428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65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8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harefaith.com/images/3/1245790733252_220/slide-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7253" r="30202" b="42614"/>
          <a:stretch/>
        </p:blipFill>
        <p:spPr bwMode="auto">
          <a:xfrm>
            <a:off x="7949184" y="4592216"/>
            <a:ext cx="3779520" cy="2265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792480"/>
            <a:ext cx="11399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"/>
            </a:pPr>
            <a:r>
              <a:rPr lang="en-US" sz="2400" b="1" dirty="0" smtClean="0">
                <a:ln w="3175"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first church established on the continent of Europe (Acts 17).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"/>
            </a:pPr>
            <a:r>
              <a:rPr lang="en-US" sz="2400" b="1" dirty="0" smtClean="0">
                <a:ln w="3175"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letter from a Roman prison (Phil 1:13).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"/>
            </a:pPr>
            <a:r>
              <a:rPr lang="en-US" sz="2400" b="1" dirty="0" smtClean="0">
                <a:ln w="3175"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Paul turned his adversities into advantages (1:13-18).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"/>
            </a:pPr>
            <a:r>
              <a:rPr lang="en-US" sz="2400" b="1" dirty="0" smtClean="0">
                <a:ln w="3175"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letter of joy derived from a life of commitment (1:20-23).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"/>
            </a:pPr>
            <a:r>
              <a:rPr lang="en-US" sz="2400" b="1" dirty="0" smtClean="0">
                <a:ln w="3175"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Live as citizens of Heaven (1:27).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"/>
            </a:pPr>
            <a:r>
              <a:rPr lang="en-US" sz="2400" b="1" dirty="0" smtClean="0">
                <a:ln w="3175"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Stop demanding your “rights” (2:1-5).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"/>
            </a:pPr>
            <a:r>
              <a:rPr lang="en-US" sz="2400" b="1" dirty="0" smtClean="0">
                <a:ln w="3175"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False brethren are enemies of the cross of Christ (2:19).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50000"/>
              <a:buFont typeface="Wingdings" panose="05000000000000000000" pitchFamily="2" charset="2"/>
              <a:buChar char=""/>
            </a:pPr>
            <a:r>
              <a:rPr lang="en-US" sz="2400" b="1" dirty="0" smtClean="0">
                <a:ln w="3175"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Christ is the source of all peace (4:4-7).</a:t>
            </a:r>
            <a:endParaRPr lang="en-US" sz="2400" b="1" dirty="0">
              <a:ln w="3175"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6528" y="0"/>
            <a:ext cx="7378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0541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The Letter So Far . . .</a:t>
            </a:r>
            <a:endParaRPr lang="en-US" sz="5400" b="1" cap="none" spc="300" dirty="0">
              <a:ln w="10541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52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 advAuto="2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32282" y="224851"/>
            <a:ext cx="11527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Monotype Corsiva" panose="03010101010201010101" pitchFamily="66" charset="0"/>
              </a:rPr>
              <a:t>I have learned in whatever state I am, to be content</a:t>
            </a:r>
          </a:p>
        </p:txBody>
      </p:sp>
    </p:spTree>
    <p:extLst>
      <p:ext uri="{BB962C8B-B14F-4D97-AF65-F5344CB8AC3E}">
        <p14:creationId xmlns:p14="http://schemas.microsoft.com/office/powerpoint/2010/main" val="33169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2079" y="62918"/>
            <a:ext cx="75692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Never based on Circumstances (4:12)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0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not complacency (3:12-14)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0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learned when: </a:t>
            </a:r>
            <a:r>
              <a:rPr lang="en-US" sz="3000" b="1" i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“For to me, to live is Christ and to die is gain” </a:t>
            </a:r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(1:21)</a:t>
            </a:r>
            <a:endParaRPr lang="en-US" sz="3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581" y="3215656"/>
            <a:ext cx="117227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true conversion to Christ (2 Tim 1:12; Col 3:1-3; Phil 3:14)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living by faith in God’s providence (2 Cor 5:7; Rom 8:28)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meditating upon scripture (2 Tim 4:13; 2 Tim 2:15)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daily giving thanks to God (Phil 4:6)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rising above circumstances (2 Cor 12:10)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focusing on the needs of others (Phil 2:3-4)</a:t>
            </a:r>
            <a:endParaRPr lang="en-US" sz="3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r="12511"/>
          <a:stretch/>
        </p:blipFill>
        <p:spPr>
          <a:xfrm>
            <a:off x="0" y="0"/>
            <a:ext cx="4197246" cy="316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73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14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224</Words>
  <Application>Microsoft Office PowerPoint</Application>
  <PresentationFormat>Custom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Wingdings</vt:lpstr>
      <vt:lpstr>David</vt:lpstr>
      <vt:lpstr>Monotype Corsiva</vt:lpstr>
      <vt:lpstr>Calibri Light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Danville Church</cp:lastModifiedBy>
  <cp:revision>104</cp:revision>
  <dcterms:created xsi:type="dcterms:W3CDTF">2015-03-17T14:57:19Z</dcterms:created>
  <dcterms:modified xsi:type="dcterms:W3CDTF">2015-08-16T20:43:00Z</dcterms:modified>
</cp:coreProperties>
</file>