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59" r:id="rId6"/>
    <p:sldId id="285" r:id="rId7"/>
    <p:sldId id="293" r:id="rId8"/>
    <p:sldId id="292" r:id="rId9"/>
    <p:sldId id="290" r:id="rId10"/>
    <p:sldId id="287" r:id="rId11"/>
    <p:sldId id="291" r:id="rId12"/>
    <p:sldId id="294" r:id="rId13"/>
    <p:sldId id="295" r:id="rId14"/>
    <p:sldId id="262" r:id="rId15"/>
  </p:sldIdLst>
  <p:sldSz cx="12192000" cy="6858000"/>
  <p:notesSz cx="6858000" cy="9144000"/>
  <p:embeddedFontLst>
    <p:embeddedFont>
      <p:font typeface="Monotype Corsiva" panose="03010101010201010101" pitchFamily="66" charset="0"/>
      <p: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Black" panose="020B0A04020102020204" pitchFamily="34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C4B4"/>
    <a:srgbClr val="663300"/>
    <a:srgbClr val="413831"/>
    <a:srgbClr val="6DA652"/>
    <a:srgbClr val="596853"/>
    <a:srgbClr val="6E7453"/>
    <a:srgbClr val="212E1D"/>
    <a:srgbClr val="B61900"/>
    <a:srgbClr val="667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65"/>
        <p:guide orient="horz" pos="2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2"/>
          <a:stretch/>
        </p:blipFill>
        <p:spPr>
          <a:xfrm>
            <a:off x="1066800" y="22517"/>
            <a:ext cx="10058400" cy="131161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392242" y="1814859"/>
            <a:ext cx="11407515" cy="3323987"/>
          </a:xfrm>
          <a:prstGeom prst="rect">
            <a:avLst/>
          </a:prstGeom>
          <a:solidFill>
            <a:srgbClr val="FFFFFF">
              <a:alpha val="34902"/>
            </a:srgbClr>
          </a:solidFill>
          <a:effectLst>
            <a:glow rad="254000">
              <a:schemeClr val="accent3">
                <a:lumMod val="60000"/>
                <a:lumOff val="40000"/>
                <a:alpha val="7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Their houses and lands had been taken from them!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temple of God had been destroyed and vessels stolen!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were now slaves to the Babylonians!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 had been killed, women raped, children slaughtered!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had no nation, no home, and seemingly no hope!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9450" y="5127670"/>
            <a:ext cx="3702571" cy="156966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How shall we sing the </a:t>
            </a:r>
            <a:r>
              <a:rPr lang="en-US" sz="3200" b="1" i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’s song</a:t>
            </a:r>
            <a:b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 foreign land?</a:t>
            </a:r>
          </a:p>
        </p:txBody>
      </p:sp>
    </p:spTree>
    <p:extLst>
      <p:ext uri="{BB962C8B-B14F-4D97-AF65-F5344CB8AC3E}">
        <p14:creationId xmlns:p14="http://schemas.microsoft.com/office/powerpoint/2010/main" val="21131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44713" y="2085639"/>
            <a:ext cx="3702571" cy="156966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So, what’s the use of praising God?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2"/>
          <a:stretch/>
        </p:blipFill>
        <p:spPr>
          <a:xfrm>
            <a:off x="1066800" y="0"/>
            <a:ext cx="10058400" cy="1311610"/>
          </a:xfrm>
          <a:prstGeom prst="rect">
            <a:avLst/>
          </a:prstGeom>
          <a:solidFill>
            <a:srgbClr val="D5C4B4">
              <a:alpha val="69804"/>
            </a:srgbClr>
          </a:solidFill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92439" y="3796702"/>
            <a:ext cx="12007121" cy="293234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Society’s morals have been corrupted (never to be the same again).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Compromise instead of conviction among believers (Lk 18:8).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despair (sickness, financial, family, slander, infidelity, suddenly alone).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Life did not turn out like I had planned; my dreams did not come true.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4714" y="2073805"/>
            <a:ext cx="3702571" cy="156966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How shall we sing the </a:t>
            </a:r>
            <a:r>
              <a:rPr lang="en-US" sz="3200" b="1" i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’s song</a:t>
            </a:r>
            <a:b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 foreign land?</a:t>
            </a:r>
          </a:p>
        </p:txBody>
      </p:sp>
    </p:spTree>
    <p:extLst>
      <p:ext uri="{BB962C8B-B14F-4D97-AF65-F5344CB8AC3E}">
        <p14:creationId xmlns:p14="http://schemas.microsoft.com/office/powerpoint/2010/main" val="29011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uiExpand="1" build="p" bldLvl="5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44362" y="5492371"/>
            <a:ext cx="9653605" cy="9233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9449" y="3804544"/>
            <a:ext cx="11208518" cy="9233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163450" cy="34321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Rounded Rectangle 6"/>
          <p:cNvSpPr/>
          <p:nvPr/>
        </p:nvSpPr>
        <p:spPr>
          <a:xfrm>
            <a:off x="3682017" y="2033648"/>
            <a:ext cx="7915950" cy="9233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02100" y="0"/>
            <a:ext cx="867577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cap="none" spc="0" dirty="0">
                <a:ln w="508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will sing of the mercies of the Lord </a:t>
            </a:r>
            <a:r>
              <a:rPr lang="en-US" sz="3200" b="1" cap="none" spc="0" dirty="0" smtClean="0">
                <a:ln w="508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forever</a:t>
            </a:r>
          </a:p>
          <a:p>
            <a:pPr algn="ctr"/>
            <a:r>
              <a:rPr lang="en-US" sz="3200" b="1" dirty="0" smtClean="0">
                <a:ln w="508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89:1</a:t>
            </a:r>
            <a:endParaRPr lang="en-US" sz="3200" b="1" cap="none" spc="0" dirty="0">
              <a:ln w="5080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2017" y="2033648"/>
            <a:ext cx="791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Prepares You For Battle</a:t>
            </a:r>
            <a:endParaRPr lang="en-US" sz="5400" b="1" cap="none" spc="600" dirty="0">
              <a:ln w="10541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449" y="3804544"/>
            <a:ext cx="11208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Strengthens And Builds Up Others</a:t>
            </a:r>
            <a:endParaRPr lang="en-US" sz="5400" b="1" cap="none" spc="600" dirty="0">
              <a:ln w="10541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4362" y="5492371"/>
            <a:ext cx="9653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Keeps You Focused Upon God</a:t>
            </a:r>
            <a:endParaRPr lang="en-US" sz="5400" b="1" cap="none" spc="600" dirty="0">
              <a:ln w="10541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01" y="871920"/>
            <a:ext cx="11792197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3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the rivers of Babylon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there 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we sat down, yea, we 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wept when 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we remembered Zion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3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We hung our 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harps upon 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the willows in the midst of it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3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3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For there those who carried us away captive asked of us a song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those who plundered us requested 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mirth, saying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 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us one of the songs of Zion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3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3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How shall we sing the </a:t>
            </a:r>
            <a:r>
              <a:rPr lang="en-US" sz="43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song in 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a foreign land?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5760" y="0"/>
            <a:ext cx="55082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Psalm 137:1-4</a:t>
            </a:r>
            <a:endParaRPr lang="en-US" sz="6600" b="1" cap="none" spc="60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852" y="865287"/>
            <a:ext cx="11767279" cy="600164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 Moses and the children of Israel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sang this song to the Lord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spoke,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saying: I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sing to the Lord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 has triumphed gloriously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(Exod 15:1)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Sing to Him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sing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psalms to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talk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all His wondrous works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(1 Chron 16:9)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 will praise the Lord according to His righteousness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will sing praise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to the name of the Lord Most High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(Psa 7:17)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 will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sing to the Lord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because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 has dealt bountifully with me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(Psa 13:6)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Sing out the honor of His name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make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His praise glorious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Say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God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how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awesome are Your works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(Psa 66:2)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 will sing of the mercies of the Lord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forever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with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 mouth will I make known Your faithfulness to all generations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(Psa 89:1)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4784" y="0"/>
            <a:ext cx="3262432" cy="9233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spc="600" dirty="0" smtClean="0">
                <a:ln w="5080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Singing</a:t>
            </a:r>
            <a:endParaRPr lang="en-US" sz="5400" b="1" cap="none" spc="600" dirty="0">
              <a:ln w="5080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07929" y="0"/>
            <a:ext cx="6776150" cy="9233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spc="600" dirty="0" smtClean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Songs of Ascent</a:t>
            </a:r>
            <a:endParaRPr lang="en-US" sz="5400" b="1" cap="none" spc="600" dirty="0">
              <a:ln w="508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1180" y="5934670"/>
            <a:ext cx="7109639" cy="923330"/>
          </a:xfrm>
          <a:prstGeom prst="rect">
            <a:avLst/>
          </a:prstGeom>
          <a:solidFill>
            <a:srgbClr val="FFFFFF">
              <a:alpha val="40000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Psalms 120-134</a:t>
            </a:r>
            <a:endParaRPr lang="en-US" sz="54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9450" y="5127670"/>
            <a:ext cx="3702571" cy="156966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How shall we sing the </a:t>
            </a:r>
            <a:r>
              <a:rPr lang="en-US" sz="3200" b="1" i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’s song</a:t>
            </a:r>
            <a:b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 foreign land?</a:t>
            </a:r>
          </a:p>
        </p:txBody>
      </p:sp>
    </p:spTree>
    <p:extLst>
      <p:ext uri="{BB962C8B-B14F-4D97-AF65-F5344CB8AC3E}">
        <p14:creationId xmlns:p14="http://schemas.microsoft.com/office/powerpoint/2010/main" val="7529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797" y="4332157"/>
            <a:ext cx="8694295" cy="224676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605 BC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The Babylonian king Nebuchadnezzar attacked Jerusalem and King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Jehoiakim of Judah was forced into submission, becoming a vassal to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Babylon (2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Kings 24:1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Daniel and others were taken into captivity (Daniel 1:1-6).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797" y="4332157"/>
            <a:ext cx="8694295" cy="224676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597 BC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Jehoiakim was taken into captivity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Chron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36:5-6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). Three months and ten days later Jehoiachin, along with other members of the royal family, were taken into captivity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Chron 36:9,10 &amp; 2 Kings 24:15-17).</a:t>
            </a:r>
          </a:p>
        </p:txBody>
      </p:sp>
    </p:spTree>
    <p:extLst>
      <p:ext uri="{BB962C8B-B14F-4D97-AF65-F5344CB8AC3E}">
        <p14:creationId xmlns:p14="http://schemas.microsoft.com/office/powerpoint/2010/main" val="41998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7797" y="4332157"/>
            <a:ext cx="8694295" cy="224676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586 BC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After a siege lasting approximately one and a half years, Jerusalem was conquered and destroyed. Most of the people were taken into captivity, along with articles from the temple. Only the poorest people remained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Kings 25).</a:t>
            </a:r>
          </a:p>
        </p:txBody>
      </p:sp>
    </p:spTree>
    <p:extLst>
      <p:ext uri="{BB962C8B-B14F-4D97-AF65-F5344CB8AC3E}">
        <p14:creationId xmlns:p14="http://schemas.microsoft.com/office/powerpoint/2010/main" val="992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482</Words>
  <Application>Microsoft Office PowerPoint</Application>
  <PresentationFormat>Custom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Monotype Corsiva</vt:lpstr>
      <vt:lpstr>Calibri Light</vt:lpstr>
      <vt:lpstr>Calibri</vt:lpstr>
      <vt:lpstr>Wingdings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172</cp:revision>
  <dcterms:created xsi:type="dcterms:W3CDTF">2014-08-19T14:33:59Z</dcterms:created>
  <dcterms:modified xsi:type="dcterms:W3CDTF">2015-07-26T13:51:27Z</dcterms:modified>
</cp:coreProperties>
</file>