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2"/>
  </p:notesMasterIdLst>
  <p:sldIdLst>
    <p:sldId id="256" r:id="rId3"/>
    <p:sldId id="257" r:id="rId4"/>
    <p:sldId id="269" r:id="rId5"/>
    <p:sldId id="258" r:id="rId6"/>
    <p:sldId id="259" r:id="rId7"/>
    <p:sldId id="270" r:id="rId8"/>
    <p:sldId id="271" r:id="rId9"/>
    <p:sldId id="264" r:id="rId10"/>
    <p:sldId id="265" r:id="rId11"/>
  </p:sldIdLst>
  <p:sldSz cx="12192000" cy="6858000"/>
  <p:notesSz cx="6858000" cy="9144000"/>
  <p:embeddedFontLst>
    <p:embeddedFont>
      <p:font typeface="Calibri Light" panose="020F0302020204030204" pitchFamily="34" charset="0"/>
      <p:regular r:id="rId13"/>
      <p:italic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000000"/>
    <a:srgbClr val="FFFFFF"/>
    <a:srgbClr val="C00000"/>
    <a:srgbClr val="97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75" d="100"/>
          <a:sy n="75" d="100"/>
        </p:scale>
        <p:origin x="-31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016D3-D56F-4B52-B37A-7C928DFC9407}" type="datetimeFigureOut">
              <a:rPr lang="en-US" smtClean="0"/>
              <a:t>7/19/2015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F9BF69-3D95-47E0-B567-521F9B869A64}" type="slidenum">
              <a:rPr lang="en-US" smtClean="0"/>
              <a:t>‹#›</a:t>
            </a:fld>
            <a:endParaRPr lang="en-US"/>
          </a:p>
        </p:txBody>
      </p:sp>
    </p:spTree>
    <p:extLst>
      <p:ext uri="{BB962C8B-B14F-4D97-AF65-F5344CB8AC3E}">
        <p14:creationId xmlns:p14="http://schemas.microsoft.com/office/powerpoint/2010/main" val="1519674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F9BF69-3D95-47E0-B567-521F9B869A64}" type="slidenum">
              <a:rPr lang="en-US" smtClean="0"/>
              <a:t>1</a:t>
            </a:fld>
            <a:endParaRPr lang="en-US"/>
          </a:p>
        </p:txBody>
      </p:sp>
    </p:spTree>
    <p:extLst>
      <p:ext uri="{BB962C8B-B14F-4D97-AF65-F5344CB8AC3E}">
        <p14:creationId xmlns:p14="http://schemas.microsoft.com/office/powerpoint/2010/main" val="382625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F9BF69-3D95-47E0-B567-521F9B869A64}" type="slidenum">
              <a:rPr lang="en-US" smtClean="0"/>
              <a:t>2</a:t>
            </a:fld>
            <a:endParaRPr lang="en-US"/>
          </a:p>
        </p:txBody>
      </p:sp>
    </p:spTree>
    <p:extLst>
      <p:ext uri="{BB962C8B-B14F-4D97-AF65-F5344CB8AC3E}">
        <p14:creationId xmlns:p14="http://schemas.microsoft.com/office/powerpoint/2010/main" val="744905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F9BF69-3D95-47E0-B567-521F9B869A64}" type="slidenum">
              <a:rPr lang="en-US" smtClean="0"/>
              <a:t>3</a:t>
            </a:fld>
            <a:endParaRPr lang="en-US"/>
          </a:p>
        </p:txBody>
      </p:sp>
    </p:spTree>
    <p:extLst>
      <p:ext uri="{BB962C8B-B14F-4D97-AF65-F5344CB8AC3E}">
        <p14:creationId xmlns:p14="http://schemas.microsoft.com/office/powerpoint/2010/main" val="182984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F9BF69-3D95-47E0-B567-521F9B869A64}" type="slidenum">
              <a:rPr lang="en-US" smtClean="0"/>
              <a:t>4</a:t>
            </a:fld>
            <a:endParaRPr lang="en-US"/>
          </a:p>
        </p:txBody>
      </p:sp>
    </p:spTree>
    <p:extLst>
      <p:ext uri="{BB962C8B-B14F-4D97-AF65-F5344CB8AC3E}">
        <p14:creationId xmlns:p14="http://schemas.microsoft.com/office/powerpoint/2010/main" val="1795527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F9BF69-3D95-47E0-B567-521F9B869A64}" type="slidenum">
              <a:rPr lang="en-US" smtClean="0"/>
              <a:t>5</a:t>
            </a:fld>
            <a:endParaRPr lang="en-US"/>
          </a:p>
        </p:txBody>
      </p:sp>
    </p:spTree>
    <p:extLst>
      <p:ext uri="{BB962C8B-B14F-4D97-AF65-F5344CB8AC3E}">
        <p14:creationId xmlns:p14="http://schemas.microsoft.com/office/powerpoint/2010/main" val="2420498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F9BF69-3D95-47E0-B567-521F9B869A64}" type="slidenum">
              <a:rPr lang="en-US" smtClean="0"/>
              <a:t>6</a:t>
            </a:fld>
            <a:endParaRPr lang="en-US"/>
          </a:p>
        </p:txBody>
      </p:sp>
    </p:spTree>
    <p:extLst>
      <p:ext uri="{BB962C8B-B14F-4D97-AF65-F5344CB8AC3E}">
        <p14:creationId xmlns:p14="http://schemas.microsoft.com/office/powerpoint/2010/main" val="1144162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F9BF69-3D95-47E0-B567-521F9B869A64}" type="slidenum">
              <a:rPr lang="en-US" smtClean="0"/>
              <a:t>7</a:t>
            </a:fld>
            <a:endParaRPr lang="en-US"/>
          </a:p>
        </p:txBody>
      </p:sp>
    </p:spTree>
    <p:extLst>
      <p:ext uri="{BB962C8B-B14F-4D97-AF65-F5344CB8AC3E}">
        <p14:creationId xmlns:p14="http://schemas.microsoft.com/office/powerpoint/2010/main" val="1617399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F9BF69-3D95-47E0-B567-521F9B869A64}" type="slidenum">
              <a:rPr lang="en-US" smtClean="0"/>
              <a:t>8</a:t>
            </a:fld>
            <a:endParaRPr lang="en-US"/>
          </a:p>
        </p:txBody>
      </p:sp>
    </p:spTree>
    <p:extLst>
      <p:ext uri="{BB962C8B-B14F-4D97-AF65-F5344CB8AC3E}">
        <p14:creationId xmlns:p14="http://schemas.microsoft.com/office/powerpoint/2010/main" val="55448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F9BF69-3D95-47E0-B567-521F9B869A64}" type="slidenum">
              <a:rPr lang="en-US" smtClean="0"/>
              <a:t>9</a:t>
            </a:fld>
            <a:endParaRPr lang="en-US"/>
          </a:p>
        </p:txBody>
      </p:sp>
    </p:spTree>
    <p:extLst>
      <p:ext uri="{BB962C8B-B14F-4D97-AF65-F5344CB8AC3E}">
        <p14:creationId xmlns:p14="http://schemas.microsoft.com/office/powerpoint/2010/main" val="1344654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57A08D-3EF0-4AF8-B760-0AAB1EFB16AB}" type="datetimeFigureOut">
              <a:rPr lang="en-US" smtClean="0"/>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1D2BC-450D-446F-90D0-E07EC5A4BF95}" type="slidenum">
              <a:rPr lang="en-US" smtClean="0"/>
              <a:t>‹#›</a:t>
            </a:fld>
            <a:endParaRPr lang="en-US"/>
          </a:p>
        </p:txBody>
      </p:sp>
    </p:spTree>
    <p:extLst>
      <p:ext uri="{BB962C8B-B14F-4D97-AF65-F5344CB8AC3E}">
        <p14:creationId xmlns:p14="http://schemas.microsoft.com/office/powerpoint/2010/main" val="6516212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7A08D-3EF0-4AF8-B760-0AAB1EFB16AB}" type="datetimeFigureOut">
              <a:rPr lang="en-US" smtClean="0"/>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1D2BC-450D-446F-90D0-E07EC5A4BF95}" type="slidenum">
              <a:rPr lang="en-US" smtClean="0"/>
              <a:t>‹#›</a:t>
            </a:fld>
            <a:endParaRPr lang="en-US"/>
          </a:p>
        </p:txBody>
      </p:sp>
    </p:spTree>
    <p:extLst>
      <p:ext uri="{BB962C8B-B14F-4D97-AF65-F5344CB8AC3E}">
        <p14:creationId xmlns:p14="http://schemas.microsoft.com/office/powerpoint/2010/main" val="353863163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7A08D-3EF0-4AF8-B760-0AAB1EFB16AB}" type="datetimeFigureOut">
              <a:rPr lang="en-US" smtClean="0"/>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1D2BC-450D-446F-90D0-E07EC5A4BF95}" type="slidenum">
              <a:rPr lang="en-US" smtClean="0"/>
              <a:t>‹#›</a:t>
            </a:fld>
            <a:endParaRPr lang="en-US"/>
          </a:p>
        </p:txBody>
      </p:sp>
    </p:spTree>
    <p:extLst>
      <p:ext uri="{BB962C8B-B14F-4D97-AF65-F5344CB8AC3E}">
        <p14:creationId xmlns:p14="http://schemas.microsoft.com/office/powerpoint/2010/main" val="166195323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57A08D-3EF0-4AF8-B760-0AAB1EFB16AB}" type="datetimeFigureOut">
              <a:rPr lang="en-US" smtClean="0">
                <a:solidFill>
                  <a:prstClr val="black">
                    <a:tint val="75000"/>
                  </a:prstClr>
                </a:solidFill>
              </a:rPr>
              <a:pPr/>
              <a:t>7/19/2015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A1D2BC-450D-446F-90D0-E07EC5A4BF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92983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7A08D-3EF0-4AF8-B760-0AAB1EFB16AB}" type="datetimeFigureOut">
              <a:rPr lang="en-US" smtClean="0">
                <a:solidFill>
                  <a:prstClr val="black">
                    <a:tint val="75000"/>
                  </a:prstClr>
                </a:solidFill>
              </a:rPr>
              <a:pPr/>
              <a:t>7/19/2015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A1D2BC-450D-446F-90D0-E07EC5A4BF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73076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57A08D-3EF0-4AF8-B760-0AAB1EFB16AB}" type="datetimeFigureOut">
              <a:rPr lang="en-US" smtClean="0">
                <a:solidFill>
                  <a:prstClr val="black">
                    <a:tint val="75000"/>
                  </a:prstClr>
                </a:solidFill>
              </a:rPr>
              <a:pPr/>
              <a:t>7/19/2015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A1D2BC-450D-446F-90D0-E07EC5A4BF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57407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57A08D-3EF0-4AF8-B760-0AAB1EFB16AB}" type="datetimeFigureOut">
              <a:rPr lang="en-US" smtClean="0">
                <a:solidFill>
                  <a:prstClr val="black">
                    <a:tint val="75000"/>
                  </a:prstClr>
                </a:solidFill>
              </a:rPr>
              <a:pPr/>
              <a:t>7/19/2015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A1D2BC-450D-446F-90D0-E07EC5A4BF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16833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57A08D-3EF0-4AF8-B760-0AAB1EFB16AB}" type="datetimeFigureOut">
              <a:rPr lang="en-US" smtClean="0">
                <a:solidFill>
                  <a:prstClr val="black">
                    <a:tint val="75000"/>
                  </a:prstClr>
                </a:solidFill>
              </a:rPr>
              <a:pPr/>
              <a:t>7/19/2015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0A1D2BC-450D-446F-90D0-E07EC5A4BF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00496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57A08D-3EF0-4AF8-B760-0AAB1EFB16AB}" type="datetimeFigureOut">
              <a:rPr lang="en-US" smtClean="0">
                <a:solidFill>
                  <a:prstClr val="black">
                    <a:tint val="75000"/>
                  </a:prstClr>
                </a:solidFill>
              </a:rPr>
              <a:pPr/>
              <a:t>7/19/2015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0A1D2BC-450D-446F-90D0-E07EC5A4BF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33191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7A08D-3EF0-4AF8-B760-0AAB1EFB16AB}" type="datetimeFigureOut">
              <a:rPr lang="en-US" smtClean="0">
                <a:solidFill>
                  <a:prstClr val="black">
                    <a:tint val="75000"/>
                  </a:prstClr>
                </a:solidFill>
              </a:rPr>
              <a:pPr/>
              <a:t>7/19/2015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0A1D2BC-450D-446F-90D0-E07EC5A4BF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29812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7A08D-3EF0-4AF8-B760-0AAB1EFB16AB}" type="datetimeFigureOut">
              <a:rPr lang="en-US" smtClean="0">
                <a:solidFill>
                  <a:prstClr val="black">
                    <a:tint val="75000"/>
                  </a:prstClr>
                </a:solidFill>
              </a:rPr>
              <a:pPr/>
              <a:t>7/19/2015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A1D2BC-450D-446F-90D0-E07EC5A4BF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24325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7A08D-3EF0-4AF8-B760-0AAB1EFB16AB}" type="datetimeFigureOut">
              <a:rPr lang="en-US" smtClean="0"/>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1D2BC-450D-446F-90D0-E07EC5A4BF95}" type="slidenum">
              <a:rPr lang="en-US" smtClean="0"/>
              <a:t>‹#›</a:t>
            </a:fld>
            <a:endParaRPr lang="en-US"/>
          </a:p>
        </p:txBody>
      </p:sp>
    </p:spTree>
    <p:extLst>
      <p:ext uri="{BB962C8B-B14F-4D97-AF65-F5344CB8AC3E}">
        <p14:creationId xmlns:p14="http://schemas.microsoft.com/office/powerpoint/2010/main" val="31154208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7A08D-3EF0-4AF8-B760-0AAB1EFB16AB}" type="datetimeFigureOut">
              <a:rPr lang="en-US" smtClean="0">
                <a:solidFill>
                  <a:prstClr val="black">
                    <a:tint val="75000"/>
                  </a:prstClr>
                </a:solidFill>
              </a:rPr>
              <a:pPr/>
              <a:t>7/19/2015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A1D2BC-450D-446F-90D0-E07EC5A4BF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42457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7A08D-3EF0-4AF8-B760-0AAB1EFB16AB}" type="datetimeFigureOut">
              <a:rPr lang="en-US" smtClean="0">
                <a:solidFill>
                  <a:prstClr val="black">
                    <a:tint val="75000"/>
                  </a:prstClr>
                </a:solidFill>
              </a:rPr>
              <a:pPr/>
              <a:t>7/19/2015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A1D2BC-450D-446F-90D0-E07EC5A4BF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83925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7A08D-3EF0-4AF8-B760-0AAB1EFB16AB}" type="datetimeFigureOut">
              <a:rPr lang="en-US" smtClean="0">
                <a:solidFill>
                  <a:prstClr val="black">
                    <a:tint val="75000"/>
                  </a:prstClr>
                </a:solidFill>
              </a:rPr>
              <a:pPr/>
              <a:t>7/19/2015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A1D2BC-450D-446F-90D0-E07EC5A4BF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16576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57A08D-3EF0-4AF8-B760-0AAB1EFB16AB}" type="datetimeFigureOut">
              <a:rPr lang="en-US" smtClean="0"/>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1D2BC-450D-446F-90D0-E07EC5A4BF95}" type="slidenum">
              <a:rPr lang="en-US" smtClean="0"/>
              <a:t>‹#›</a:t>
            </a:fld>
            <a:endParaRPr lang="en-US"/>
          </a:p>
        </p:txBody>
      </p:sp>
    </p:spTree>
    <p:extLst>
      <p:ext uri="{BB962C8B-B14F-4D97-AF65-F5344CB8AC3E}">
        <p14:creationId xmlns:p14="http://schemas.microsoft.com/office/powerpoint/2010/main" val="82519673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57A08D-3EF0-4AF8-B760-0AAB1EFB16AB}" type="datetimeFigureOut">
              <a:rPr lang="en-US" smtClean="0"/>
              <a:t>7/19/2015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1D2BC-450D-446F-90D0-E07EC5A4BF95}" type="slidenum">
              <a:rPr lang="en-US" smtClean="0"/>
              <a:t>‹#›</a:t>
            </a:fld>
            <a:endParaRPr lang="en-US"/>
          </a:p>
        </p:txBody>
      </p:sp>
    </p:spTree>
    <p:extLst>
      <p:ext uri="{BB962C8B-B14F-4D97-AF65-F5344CB8AC3E}">
        <p14:creationId xmlns:p14="http://schemas.microsoft.com/office/powerpoint/2010/main" val="16526976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57A08D-3EF0-4AF8-B760-0AAB1EFB16AB}" type="datetimeFigureOut">
              <a:rPr lang="en-US" smtClean="0"/>
              <a:t>7/19/2015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A1D2BC-450D-446F-90D0-E07EC5A4BF95}" type="slidenum">
              <a:rPr lang="en-US" smtClean="0"/>
              <a:t>‹#›</a:t>
            </a:fld>
            <a:endParaRPr lang="en-US"/>
          </a:p>
        </p:txBody>
      </p:sp>
    </p:spTree>
    <p:extLst>
      <p:ext uri="{BB962C8B-B14F-4D97-AF65-F5344CB8AC3E}">
        <p14:creationId xmlns:p14="http://schemas.microsoft.com/office/powerpoint/2010/main" val="361362440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57A08D-3EF0-4AF8-B760-0AAB1EFB16AB}" type="datetimeFigureOut">
              <a:rPr lang="en-US" smtClean="0"/>
              <a:t>7/19/2015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A1D2BC-450D-446F-90D0-E07EC5A4BF95}" type="slidenum">
              <a:rPr lang="en-US" smtClean="0"/>
              <a:t>‹#›</a:t>
            </a:fld>
            <a:endParaRPr lang="en-US"/>
          </a:p>
        </p:txBody>
      </p:sp>
    </p:spTree>
    <p:extLst>
      <p:ext uri="{BB962C8B-B14F-4D97-AF65-F5344CB8AC3E}">
        <p14:creationId xmlns:p14="http://schemas.microsoft.com/office/powerpoint/2010/main" val="245929394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7A08D-3EF0-4AF8-B760-0AAB1EFB16AB}" type="datetimeFigureOut">
              <a:rPr lang="en-US" smtClean="0"/>
              <a:t>7/19/2015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A1D2BC-450D-446F-90D0-E07EC5A4BF95}" type="slidenum">
              <a:rPr lang="en-US" smtClean="0"/>
              <a:t>‹#›</a:t>
            </a:fld>
            <a:endParaRPr lang="en-US"/>
          </a:p>
        </p:txBody>
      </p:sp>
    </p:spTree>
    <p:extLst>
      <p:ext uri="{BB962C8B-B14F-4D97-AF65-F5344CB8AC3E}">
        <p14:creationId xmlns:p14="http://schemas.microsoft.com/office/powerpoint/2010/main" val="84521038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7A08D-3EF0-4AF8-B760-0AAB1EFB16AB}" type="datetimeFigureOut">
              <a:rPr lang="en-US" smtClean="0"/>
              <a:t>7/19/2015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1D2BC-450D-446F-90D0-E07EC5A4BF95}" type="slidenum">
              <a:rPr lang="en-US" smtClean="0"/>
              <a:t>‹#›</a:t>
            </a:fld>
            <a:endParaRPr lang="en-US"/>
          </a:p>
        </p:txBody>
      </p:sp>
    </p:spTree>
    <p:extLst>
      <p:ext uri="{BB962C8B-B14F-4D97-AF65-F5344CB8AC3E}">
        <p14:creationId xmlns:p14="http://schemas.microsoft.com/office/powerpoint/2010/main" val="39916630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7A08D-3EF0-4AF8-B760-0AAB1EFB16AB}" type="datetimeFigureOut">
              <a:rPr lang="en-US" smtClean="0"/>
              <a:t>7/19/2015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1D2BC-450D-446F-90D0-E07EC5A4BF95}" type="slidenum">
              <a:rPr lang="en-US" smtClean="0"/>
              <a:t>‹#›</a:t>
            </a:fld>
            <a:endParaRPr lang="en-US"/>
          </a:p>
        </p:txBody>
      </p:sp>
    </p:spTree>
    <p:extLst>
      <p:ext uri="{BB962C8B-B14F-4D97-AF65-F5344CB8AC3E}">
        <p14:creationId xmlns:p14="http://schemas.microsoft.com/office/powerpoint/2010/main" val="290511343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7A08D-3EF0-4AF8-B760-0AAB1EFB16AB}" type="datetimeFigureOut">
              <a:rPr lang="en-US" smtClean="0"/>
              <a:t>7/19/2015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1D2BC-450D-446F-90D0-E07EC5A4BF95}" type="slidenum">
              <a:rPr lang="en-US" smtClean="0"/>
              <a:t>‹#›</a:t>
            </a:fld>
            <a:endParaRPr lang="en-US"/>
          </a:p>
        </p:txBody>
      </p:sp>
    </p:spTree>
    <p:extLst>
      <p:ext uri="{BB962C8B-B14F-4D97-AF65-F5344CB8AC3E}">
        <p14:creationId xmlns:p14="http://schemas.microsoft.com/office/powerpoint/2010/main" val="553914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7A08D-3EF0-4AF8-B760-0AAB1EFB16AB}" type="datetimeFigureOut">
              <a:rPr lang="en-US" smtClean="0">
                <a:solidFill>
                  <a:prstClr val="black">
                    <a:tint val="75000"/>
                  </a:prstClr>
                </a:solidFill>
              </a:rPr>
              <a:pPr/>
              <a:t>7/19/2015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1D2BC-450D-446F-90D0-E07EC5A4BF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34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479812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53" y="614351"/>
            <a:ext cx="11910951" cy="6370975"/>
          </a:xfrm>
          <a:prstGeom prst="rect">
            <a:avLst/>
          </a:prstGeom>
          <a:noFill/>
        </p:spPr>
        <p:txBody>
          <a:bodyPr wrap="square" rtlCol="0">
            <a:spAutoFit/>
          </a:bodyPr>
          <a:lstStyle/>
          <a:p>
            <a:r>
              <a:rPr lang="en-US" sz="34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3400" b="1" baseline="30000" dirty="0" smtClean="0">
                <a:latin typeface="Arial" panose="020B0604020202020204" pitchFamily="34" charset="0"/>
                <a:cs typeface="Arial" panose="020B0604020202020204" pitchFamily="34" charset="0"/>
              </a:rPr>
              <a:t> </a:t>
            </a:r>
            <a:r>
              <a:rPr lang="en-US" sz="3400" b="1" dirty="0" smtClean="0">
                <a:latin typeface="Arial" panose="020B0604020202020204" pitchFamily="34" charset="0"/>
                <a:cs typeface="Arial" panose="020B0604020202020204" pitchFamily="34" charset="0"/>
              </a:rPr>
              <a:t>Therefore</a:t>
            </a:r>
            <a:r>
              <a:rPr lang="en-US" sz="3400" b="1" dirty="0">
                <a:latin typeface="Arial" panose="020B0604020202020204" pitchFamily="34" charset="0"/>
                <a:cs typeface="Arial" panose="020B0604020202020204" pitchFamily="34" charset="0"/>
              </a:rPr>
              <a:t>, my beloved and longed-for brethren, my joy and crown, so stand fast in the Lord, </a:t>
            </a:r>
            <a:r>
              <a:rPr lang="en-US" sz="3400" b="1" dirty="0" smtClean="0">
                <a:latin typeface="Arial" panose="020B0604020202020204" pitchFamily="34" charset="0"/>
                <a:cs typeface="Arial" panose="020B0604020202020204" pitchFamily="34" charset="0"/>
              </a:rPr>
              <a:t>beloved. </a:t>
            </a:r>
            <a:r>
              <a:rPr lang="en-US" sz="34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34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400" b="1" dirty="0">
                <a:latin typeface="Arial" panose="020B0604020202020204" pitchFamily="34" charset="0"/>
                <a:cs typeface="Arial" panose="020B0604020202020204" pitchFamily="34" charset="0"/>
              </a:rPr>
              <a:t>I implore Euodia and I implore Syntyche to be of the same mind in the Lord. </a:t>
            </a:r>
            <a:r>
              <a:rPr lang="en-US" sz="34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3400" b="1" baseline="30000" dirty="0">
                <a:latin typeface="Arial" panose="020B0604020202020204" pitchFamily="34" charset="0"/>
                <a:cs typeface="Arial" panose="020B0604020202020204" pitchFamily="34" charset="0"/>
              </a:rPr>
              <a:t> </a:t>
            </a:r>
            <a:r>
              <a:rPr lang="en-US" sz="3400" b="1" dirty="0" smtClean="0">
                <a:latin typeface="Arial" panose="020B0604020202020204" pitchFamily="34" charset="0"/>
                <a:cs typeface="Arial" panose="020B0604020202020204" pitchFamily="34" charset="0"/>
              </a:rPr>
              <a:t>And </a:t>
            </a:r>
            <a:r>
              <a:rPr lang="en-US" sz="3400" b="1" dirty="0">
                <a:latin typeface="Arial" panose="020B0604020202020204" pitchFamily="34" charset="0"/>
                <a:cs typeface="Arial" panose="020B0604020202020204" pitchFamily="34" charset="0"/>
              </a:rPr>
              <a:t>I urge you also, true companion, help these women who labored with me in the gospel, with Clement also, and the rest of my fellow workers, whose names are in the Book of </a:t>
            </a:r>
            <a:r>
              <a:rPr lang="en-US" sz="3400" b="1" dirty="0" smtClean="0">
                <a:latin typeface="Arial" panose="020B0604020202020204" pitchFamily="34" charset="0"/>
                <a:cs typeface="Arial" panose="020B0604020202020204" pitchFamily="34" charset="0"/>
              </a:rPr>
              <a:t>Life. </a:t>
            </a:r>
            <a:r>
              <a:rPr lang="en-US" sz="34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US" sz="3400" b="1" baseline="30000" dirty="0">
                <a:latin typeface="Arial" panose="020B0604020202020204" pitchFamily="34" charset="0"/>
                <a:cs typeface="Arial" panose="020B0604020202020204" pitchFamily="34" charset="0"/>
              </a:rPr>
              <a:t> </a:t>
            </a:r>
            <a:r>
              <a:rPr lang="en-US" sz="3400" b="1" dirty="0">
                <a:latin typeface="Arial" panose="020B0604020202020204" pitchFamily="34" charset="0"/>
                <a:cs typeface="Arial" panose="020B0604020202020204" pitchFamily="34" charset="0"/>
              </a:rPr>
              <a:t>Rejoice in the Lord always. Again I will say, </a:t>
            </a:r>
            <a:r>
              <a:rPr lang="en-US" sz="3400" b="1" dirty="0" smtClean="0">
                <a:latin typeface="Arial" panose="020B0604020202020204" pitchFamily="34" charset="0"/>
                <a:cs typeface="Arial" panose="020B0604020202020204" pitchFamily="34" charset="0"/>
              </a:rPr>
              <a:t>rejoice! </a:t>
            </a:r>
            <a:r>
              <a:rPr lang="en-US" sz="34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r>
              <a:rPr lang="en-US" sz="34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400" b="1" dirty="0">
                <a:latin typeface="Arial" panose="020B0604020202020204" pitchFamily="34" charset="0"/>
                <a:cs typeface="Arial" panose="020B0604020202020204" pitchFamily="34" charset="0"/>
              </a:rPr>
              <a:t>Let your gentleness be known to all men. The Lord is at hand</a:t>
            </a:r>
            <a:r>
              <a:rPr lang="en-US" sz="3400" b="1" dirty="0" smtClean="0">
                <a:latin typeface="Arial" panose="020B0604020202020204" pitchFamily="34" charset="0"/>
                <a:cs typeface="Arial" panose="020B0604020202020204" pitchFamily="34" charset="0"/>
              </a:rPr>
              <a:t>. </a:t>
            </a:r>
            <a:r>
              <a:rPr lang="en-US" sz="34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r>
              <a:rPr lang="en-US" sz="3400" b="1" baseline="30000" dirty="0">
                <a:latin typeface="Arial" panose="020B0604020202020204" pitchFamily="34" charset="0"/>
                <a:cs typeface="Arial" panose="020B0604020202020204" pitchFamily="34" charset="0"/>
              </a:rPr>
              <a:t> </a:t>
            </a:r>
            <a:r>
              <a:rPr lang="en-US" sz="3400" b="1" dirty="0">
                <a:latin typeface="Arial" panose="020B0604020202020204" pitchFamily="34" charset="0"/>
                <a:cs typeface="Arial" panose="020B0604020202020204" pitchFamily="34" charset="0"/>
              </a:rPr>
              <a:t>Be anxious for nothing, but in everything by prayer and supplication, with thanksgiving, let your requests be made known to God; </a:t>
            </a:r>
          </a:p>
        </p:txBody>
      </p:sp>
      <p:sp>
        <p:nvSpPr>
          <p:cNvPr id="3" name="Rectangle 2"/>
          <p:cNvSpPr/>
          <p:nvPr/>
        </p:nvSpPr>
        <p:spPr>
          <a:xfrm>
            <a:off x="2966786" y="0"/>
            <a:ext cx="6258445" cy="923330"/>
          </a:xfrm>
          <a:prstGeom prst="rect">
            <a:avLst/>
          </a:prstGeom>
          <a:noFill/>
        </p:spPr>
        <p:txBody>
          <a:bodyPr wrap="none" lIns="91440" tIns="45720" rIns="91440" bIns="45720">
            <a:spAutoFit/>
          </a:bodyPr>
          <a:lstStyle/>
          <a:p>
            <a:pPr algn="ctr"/>
            <a:r>
              <a:rPr lang="en-US" sz="5400" b="1" cap="none" spc="600" dirty="0" smtClean="0">
                <a:ln w="9525">
                  <a:solidFill>
                    <a:srgbClr val="C00000"/>
                  </a:solidFill>
                  <a:prstDash val="solid"/>
                </a:ln>
                <a:solidFill>
                  <a:sysClr val="windowText" lastClr="000000"/>
                </a:solidFill>
                <a:effectLst>
                  <a:outerShdw blurRad="12700" dist="38100" dir="2700000" algn="tl" rotWithShape="0">
                    <a:schemeClr val="accent5">
                      <a:lumMod val="60000"/>
                      <a:lumOff val="40000"/>
                    </a:schemeClr>
                  </a:outerShdw>
                </a:effectLst>
              </a:rPr>
              <a:t>Philippians 4:1-9</a:t>
            </a:r>
            <a:endParaRPr lang="en-US" sz="5400" b="1" cap="none" spc="600" dirty="0">
              <a:ln w="9525">
                <a:solidFill>
                  <a:srgbClr val="C00000"/>
                </a:solidFill>
                <a:prstDash val="solid"/>
              </a:ln>
              <a:solidFill>
                <a:sysClr val="windowText" lastClr="00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391500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524" y="309551"/>
            <a:ext cx="11910951" cy="5324535"/>
          </a:xfrm>
          <a:prstGeom prst="rect">
            <a:avLst/>
          </a:prstGeom>
          <a:noFill/>
        </p:spPr>
        <p:txBody>
          <a:bodyPr wrap="square" rtlCol="0">
            <a:spAutoFit/>
          </a:bodyPr>
          <a:lstStyle/>
          <a:p>
            <a:pPr lvl="0"/>
            <a:r>
              <a:rPr lang="en-US" sz="34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7 </a:t>
            </a:r>
            <a:r>
              <a:rPr lang="en-US" sz="3400" b="1" dirty="0">
                <a:solidFill>
                  <a:prstClr val="black"/>
                </a:solidFill>
                <a:latin typeface="Arial" panose="020B0604020202020204" pitchFamily="34" charset="0"/>
                <a:cs typeface="Arial" panose="020B0604020202020204" pitchFamily="34" charset="0"/>
              </a:rPr>
              <a:t>and the peace of God, which surpasses all understanding, will guard your hearts and minds through Christ Jesus. </a:t>
            </a:r>
            <a:r>
              <a:rPr lang="en-US" sz="34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8 </a:t>
            </a:r>
            <a:r>
              <a:rPr lang="en-US" sz="3400" b="1" dirty="0">
                <a:solidFill>
                  <a:prstClr val="black"/>
                </a:solidFill>
                <a:latin typeface="Arial" panose="020B0604020202020204" pitchFamily="34" charset="0"/>
                <a:cs typeface="Arial" panose="020B0604020202020204" pitchFamily="34" charset="0"/>
              </a:rPr>
              <a:t>Finally, brethren, whatever things are true, whatever things are noble, whatever things are just, whatever things are pure, whatever things are lovely, whatever things are of good report, if there is any virtue and if there is anything praiseworthy—meditate on these things. </a:t>
            </a:r>
            <a:r>
              <a:rPr lang="en-US" sz="34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r>
              <a:rPr lang="en-US" sz="3400" b="1" baseline="30000" dirty="0">
                <a:solidFill>
                  <a:prstClr val="black"/>
                </a:solidFill>
                <a:latin typeface="Arial" panose="020B0604020202020204" pitchFamily="34" charset="0"/>
                <a:cs typeface="Arial" panose="020B0604020202020204" pitchFamily="34" charset="0"/>
              </a:rPr>
              <a:t> </a:t>
            </a:r>
            <a:r>
              <a:rPr lang="en-US" sz="3400" b="1" dirty="0">
                <a:solidFill>
                  <a:prstClr val="black"/>
                </a:solidFill>
                <a:latin typeface="Arial" panose="020B0604020202020204" pitchFamily="34" charset="0"/>
                <a:cs typeface="Arial" panose="020B0604020202020204" pitchFamily="34" charset="0"/>
              </a:rPr>
              <a:t>The things which you learned and received and heard and saw in me, these do, and the God of peace will be with you.</a:t>
            </a:r>
          </a:p>
        </p:txBody>
      </p:sp>
    </p:spTree>
    <p:extLst>
      <p:ext uri="{BB962C8B-B14F-4D97-AF65-F5344CB8AC3E}">
        <p14:creationId xmlns:p14="http://schemas.microsoft.com/office/powerpoint/2010/main" val="404289273"/>
      </p:ext>
    </p:extLst>
  </p:cSld>
  <p:clrMapOvr>
    <a:masterClrMapping/>
  </p:clrMapOvr>
  <mc:AlternateContent xmlns:mc="http://schemas.openxmlformats.org/markup-compatibility/2006" xmlns:p14="http://schemas.microsoft.com/office/powerpoint/2010/main">
    <mc:Choice Requires="p14">
      <p:transition spd="slow" p14:dur="1750">
        <p:push dir="u"/>
      </p:transition>
    </mc:Choice>
    <mc:Fallback xmlns="">
      <p:transition spd="slow">
        <p:push di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565544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80126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8654" b="32687"/>
          <a:stretch/>
        </p:blipFill>
        <p:spPr>
          <a:xfrm>
            <a:off x="3713164" y="0"/>
            <a:ext cx="8478836" cy="743712"/>
          </a:xfrm>
          <a:prstGeom prst="rect">
            <a:avLst/>
          </a:prstGeom>
        </p:spPr>
      </p:pic>
      <p:sp>
        <p:nvSpPr>
          <p:cNvPr id="10" name="TextBox 9"/>
          <p:cNvSpPr txBox="1"/>
          <p:nvPr/>
        </p:nvSpPr>
        <p:spPr>
          <a:xfrm>
            <a:off x="6096000" y="743712"/>
            <a:ext cx="5596128" cy="3046988"/>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For many walk, of whom I have told you often, and now tell you even weeping, that they are the </a:t>
            </a:r>
            <a:r>
              <a:rPr lang="en-US" sz="2400" b="1" u="sng" dirty="0">
                <a:latin typeface="Arial" panose="020B0604020202020204" pitchFamily="34" charset="0"/>
                <a:cs typeface="Arial" panose="020B0604020202020204" pitchFamily="34" charset="0"/>
              </a:rPr>
              <a:t>enemies of the cross of Christ</a:t>
            </a:r>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whose </a:t>
            </a:r>
            <a:r>
              <a:rPr lang="en-US" sz="2400" b="1" dirty="0">
                <a:latin typeface="Arial" panose="020B0604020202020204" pitchFamily="34" charset="0"/>
                <a:cs typeface="Arial" panose="020B0604020202020204" pitchFamily="34" charset="0"/>
              </a:rPr>
              <a:t>end is destruction, whose god is their belly, and whose glory is in their shame—who set their mind on earthly things</a:t>
            </a:r>
            <a:r>
              <a:rPr lang="en-US" sz="2400" b="1" dirty="0" smtClean="0">
                <a:latin typeface="Arial" panose="020B0604020202020204" pitchFamily="34" charset="0"/>
                <a:cs typeface="Arial" panose="020B0604020202020204" pitchFamily="34" charset="0"/>
              </a:rPr>
              <a:t>.</a:t>
            </a:r>
          </a:p>
          <a:p>
            <a:pPr algn="r"/>
            <a:r>
              <a:rPr lang="en-US" sz="2400" b="1" dirty="0" smtClean="0">
                <a:latin typeface="Arial" panose="020B0604020202020204" pitchFamily="34" charset="0"/>
                <a:cs typeface="Arial" panose="020B0604020202020204" pitchFamily="34" charset="0"/>
              </a:rPr>
              <a:t>(Philippians 3:18-19)</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521839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95948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8000" r="-48000"/>
          </a:stretch>
        </a:blipFill>
        <a:effectLst/>
      </p:bgPr>
    </p:bg>
    <p:spTree>
      <p:nvGrpSpPr>
        <p:cNvPr id="1" name=""/>
        <p:cNvGrpSpPr/>
        <p:nvPr/>
      </p:nvGrpSpPr>
      <p:grpSpPr>
        <a:xfrm>
          <a:off x="0" y="0"/>
          <a:ext cx="0" cy="0"/>
          <a:chOff x="0" y="0"/>
          <a:chExt cx="0" cy="0"/>
        </a:xfrm>
      </p:grpSpPr>
      <p:pic>
        <p:nvPicPr>
          <p:cNvPr id="10" name="Picture 2" descr="http://www.peacepoint.com/wp-content/uploads/2011/07/peace-key-703x201.jpg"/>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0" y="0"/>
            <a:ext cx="5557399" cy="3177915"/>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01979" y="62918"/>
            <a:ext cx="7419333" cy="3046988"/>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en-US" sz="3200" b="1" dirty="0" smtClean="0">
                <a:ln>
                  <a:solidFill>
                    <a:schemeClr val="bg1">
                      <a:lumMod val="50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Stand Firm in the Lord (vs 1)</a:t>
            </a:r>
          </a:p>
          <a:p>
            <a:pPr marL="342900" indent="-342900">
              <a:lnSpc>
                <a:spcPct val="200000"/>
              </a:lnSpc>
              <a:buFont typeface="Wingdings" panose="05000000000000000000" pitchFamily="2" charset="2"/>
              <a:buChar char="Ø"/>
            </a:pPr>
            <a:r>
              <a:rPr lang="en-US" sz="3200" b="1" dirty="0" smtClean="0">
                <a:ln>
                  <a:solidFill>
                    <a:schemeClr val="bg1">
                      <a:lumMod val="50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Make a Difference in the Lord (vs 1)</a:t>
            </a:r>
          </a:p>
          <a:p>
            <a:pPr marL="342900" indent="-342900">
              <a:lnSpc>
                <a:spcPct val="200000"/>
              </a:lnSpc>
              <a:buFont typeface="Wingdings" panose="05000000000000000000" pitchFamily="2" charset="2"/>
              <a:buChar char="Ø"/>
            </a:pPr>
            <a:r>
              <a:rPr lang="en-US" sz="3200" b="1" dirty="0" smtClean="0">
                <a:ln>
                  <a:solidFill>
                    <a:schemeClr val="bg1">
                      <a:lumMod val="50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Unite in the Lord (vss 2-3)</a:t>
            </a:r>
            <a:endParaRPr lang="en-US" sz="3200" b="1" dirty="0">
              <a:ln>
                <a:solidFill>
                  <a:schemeClr val="bg1">
                    <a:lumMod val="50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p:cNvSpPr txBox="1"/>
          <p:nvPr/>
        </p:nvSpPr>
        <p:spPr>
          <a:xfrm>
            <a:off x="1978680" y="2862566"/>
            <a:ext cx="7419333" cy="4031873"/>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en-US" sz="3200" b="1" dirty="0" smtClean="0">
                <a:ln>
                  <a:solidFill>
                    <a:schemeClr val="bg1">
                      <a:lumMod val="50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Rejoice in the Lord (vs 4)</a:t>
            </a:r>
          </a:p>
          <a:p>
            <a:pPr marL="342900" indent="-342900">
              <a:lnSpc>
                <a:spcPct val="200000"/>
              </a:lnSpc>
              <a:buFont typeface="Wingdings" panose="05000000000000000000" pitchFamily="2" charset="2"/>
              <a:buChar char="Ø"/>
            </a:pPr>
            <a:r>
              <a:rPr lang="en-US" sz="3200" b="1" dirty="0" smtClean="0">
                <a:ln>
                  <a:solidFill>
                    <a:schemeClr val="bg1">
                      <a:lumMod val="50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Let your gentleness be seen (vs 5)</a:t>
            </a:r>
          </a:p>
          <a:p>
            <a:pPr marL="342900" indent="-342900">
              <a:lnSpc>
                <a:spcPct val="200000"/>
              </a:lnSpc>
              <a:buFont typeface="Wingdings" panose="05000000000000000000" pitchFamily="2" charset="2"/>
              <a:buChar char="Ø"/>
            </a:pPr>
            <a:r>
              <a:rPr lang="en-US" sz="3200" b="1" dirty="0" smtClean="0">
                <a:ln>
                  <a:solidFill>
                    <a:schemeClr val="bg1">
                      <a:lumMod val="50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Do not be anxious (vss 6-7)</a:t>
            </a:r>
          </a:p>
          <a:p>
            <a:pPr marL="342900" indent="-342900">
              <a:lnSpc>
                <a:spcPct val="200000"/>
              </a:lnSpc>
              <a:buFont typeface="Wingdings" panose="05000000000000000000" pitchFamily="2" charset="2"/>
              <a:buChar char="Ø"/>
            </a:pPr>
            <a:r>
              <a:rPr lang="en-US" sz="3200" b="1" dirty="0" smtClean="0">
                <a:ln>
                  <a:solidFill>
                    <a:schemeClr val="bg1">
                      <a:lumMod val="50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Think only good thoughts (vs 8)</a:t>
            </a:r>
            <a:endParaRPr lang="en-US" sz="3200" b="1" dirty="0">
              <a:ln>
                <a:solidFill>
                  <a:schemeClr val="bg1">
                    <a:lumMod val="50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220236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left)">
                                      <p:cBhvr>
                                        <p:cTn id="22" dur="20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wipe(left)">
                                      <p:cBhvr>
                                        <p:cTn id="27" dur="20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wipe(left)">
                                      <p:cBhvr>
                                        <p:cTn id="32" dur="2000"/>
                                        <p:tgtEl>
                                          <p:spTgt spid="1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wipe(left)">
                                      <p:cBhvr>
                                        <p:cTn id="37" dur="2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P spid="14" grpId="0" uiExpand="1"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5353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1390</TotalTime>
  <Words>155</Words>
  <Application>Microsoft Office PowerPoint</Application>
  <PresentationFormat>Custom</PresentationFormat>
  <Paragraphs>21</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 Light</vt:lpstr>
      <vt:lpstr>Calibri</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Danville Church</cp:lastModifiedBy>
  <cp:revision>93</cp:revision>
  <dcterms:created xsi:type="dcterms:W3CDTF">2015-03-17T14:57:19Z</dcterms:created>
  <dcterms:modified xsi:type="dcterms:W3CDTF">2015-07-19T21:58:39Z</dcterms:modified>
</cp:coreProperties>
</file>