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85" r:id="rId6"/>
    <p:sldId id="259" r:id="rId7"/>
    <p:sldId id="284" r:id="rId8"/>
    <p:sldId id="289" r:id="rId9"/>
    <p:sldId id="290" r:id="rId10"/>
    <p:sldId id="287" r:id="rId11"/>
    <p:sldId id="288" r:id="rId12"/>
    <p:sldId id="291" r:id="rId13"/>
    <p:sldId id="262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pperplate Gothic Bold" panose="020E0705020206020404" pitchFamily="34" charset="0"/>
      <p:regular r:id="rId21"/>
    </p:embeddedFont>
    <p:embeddedFont>
      <p:font typeface="Monotype Corsiva" panose="03010101010201010101" pitchFamily="66" charset="0"/>
      <p:italic r:id="rId22"/>
    </p:embeddedFont>
    <p:embeddedFont>
      <p:font typeface="Baskerville Old Face" panose="02020602080505020303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3831"/>
    <a:srgbClr val="6DA652"/>
    <a:srgbClr val="596853"/>
    <a:srgbClr val="6E7453"/>
    <a:srgbClr val="212E1D"/>
    <a:srgbClr val="B61900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59"/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5" r="8272" b="33968"/>
          <a:stretch/>
        </p:blipFill>
        <p:spPr>
          <a:xfrm>
            <a:off x="5283040" y="14990"/>
            <a:ext cx="6799032" cy="10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12403" y="659567"/>
            <a:ext cx="1993692" cy="53964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12403" y="1531495"/>
            <a:ext cx="3147934" cy="53964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12402" y="2361493"/>
            <a:ext cx="1573967" cy="53964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12402" y="3300334"/>
            <a:ext cx="2293495" cy="53964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12403" y="4139784"/>
            <a:ext cx="4751882" cy="53964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785" y="392242"/>
            <a:ext cx="549639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latin typeface="Copperplate Gothic Bold" panose="020E0705020206020404" pitchFamily="34" charset="0"/>
              </a:rPr>
              <a:t> Anger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latin typeface="Copperplate Gothic Bold" panose="020E0705020206020404" pitchFamily="34" charset="0"/>
              </a:rPr>
              <a:t> Impatience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latin typeface="Copperplate Gothic Bold" panose="020E0705020206020404" pitchFamily="34" charset="0"/>
              </a:rPr>
              <a:t> Lust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latin typeface="Copperplate Gothic Bold" panose="020E0705020206020404" pitchFamily="34" charset="0"/>
              </a:rPr>
              <a:t> Anxiety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latin typeface="Copperplate Gothic Bold" panose="020E0705020206020404" pitchFamily="34" charset="0"/>
              </a:rPr>
              <a:t> Spiritual Apathy</a:t>
            </a:r>
          </a:p>
        </p:txBody>
      </p:sp>
    </p:spTree>
    <p:extLst>
      <p:ext uri="{BB962C8B-B14F-4D97-AF65-F5344CB8AC3E}">
        <p14:creationId xmlns:p14="http://schemas.microsoft.com/office/powerpoint/2010/main" val="16393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7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96" y="-13555"/>
            <a:ext cx="6138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rgbClr val="C00000"/>
                  </a:solidFill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askerville Old Face" panose="02020602080505020303" pitchFamily="18" charset="0"/>
              </a:rPr>
              <a:t>Fixing the Problem</a:t>
            </a:r>
            <a:endParaRPr lang="en-US" sz="5400" b="1" cap="none" spc="300" dirty="0">
              <a:ln>
                <a:solidFill>
                  <a:srgbClr val="C00000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97" y="909775"/>
            <a:ext cx="64323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Examine Yourself.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3000" b="1" u="sng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is the problem.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3000" b="1" u="sng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problem exists.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Commit to Change.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Allow God to Change you.</a:t>
            </a:r>
            <a:endParaRPr lang="en-US" sz="3000" b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908496"/>
            <a:ext cx="117921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 when the woman saw that the tree was good for food, that it was pleasant to the eyes, and a tree desirable to make one wise, she took of its fruit and ate. She also gave to her husband with her, and he ate. 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the eyes of both of them were opened, and they knew that they were naked; and they sewed fig leaves together and made themselves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coverings.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they heard the sound of the </a:t>
            </a: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God walking in the garden in the cool of the day, and Adam and his wife hid themselves from the presence of the </a:t>
            </a: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God among the trees of the garden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the </a:t>
            </a: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God called to Adam and said to him, w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are you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1635" y="0"/>
            <a:ext cx="56364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Genesis 3:6-13</a:t>
            </a:r>
            <a:endParaRPr lang="en-US" sz="66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908496"/>
            <a:ext cx="117921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 he said,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heard Your voice in the garden, and I was afraid because I was naked; and I hid myself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He said, w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told you that you were naked? Have you eaten from the tree of which I commanded you that you should not eat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the man said, 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woman whom You gave to be with me, she gave me of the tree, and I ate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God said to the woman, w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this you have done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woman said, 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serpent deceived me, and I ate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1635" y="0"/>
            <a:ext cx="56364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Genesis 3:6-13</a:t>
            </a:r>
            <a:endParaRPr lang="en-US" sz="66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/>
          <a:stretch/>
        </p:blipFill>
        <p:spPr>
          <a:xfrm>
            <a:off x="2203555" y="0"/>
            <a:ext cx="3648956" cy="2550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7"/>
          <a:stretch/>
        </p:blipFill>
        <p:spPr>
          <a:xfrm>
            <a:off x="-1" y="0"/>
            <a:ext cx="54945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3936" y="1182624"/>
            <a:ext cx="6217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Blame fast food restaurants for making us overweight!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Blame tobacco companies for giving us cancer!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Blame the traffic cop for the speeding ticket I got!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Blame my poor performance in a game on equipment!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Blame spouse for the adultery I committed!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233" y="164892"/>
            <a:ext cx="6145967" cy="181588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(Blamed his wife).The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whom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gave to be with me, she gave me of the tree, and I ate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(Gen 3:12)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234" y="1980774"/>
            <a:ext cx="6145967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(Blamed the devil).The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woman said, 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serpent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deceived me, and I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ate. (Gen 3:13)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/>
          <a:stretch/>
        </p:blipFill>
        <p:spPr>
          <a:xfrm>
            <a:off x="6989738" y="4307018"/>
            <a:ext cx="3648956" cy="25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81" y="2093347"/>
            <a:ext cx="6145967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(Blamed the people). Aaron said . . . You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know the people, that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they are set on evil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For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they said to 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 gods that shall go before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us.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Exod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32:22-23).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5848" y="392693"/>
            <a:ext cx="5516320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(Blamed Moses).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this Moses, the man who brought us out of the land of Egypt,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 do not know what has become of 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(Exod 32:23).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851" y="4091436"/>
            <a:ext cx="5516318" cy="181588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(Blamed Furnace).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they gave it to me,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and I cast it into the fire, and this calf came out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(Exod 32:24).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37" y="2863121"/>
            <a:ext cx="6145967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SAUL: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(Blamed the people)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said, t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have brought them from the Amalekites; for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 people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spared the best of the sheep and the oxen, to sacrifice to the Lord your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 (1 Sam 15:15).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300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 Light</vt:lpstr>
      <vt:lpstr>Calibri</vt:lpstr>
      <vt:lpstr>Copperplate Gothic Bold</vt:lpstr>
      <vt:lpstr>Wingdings</vt:lpstr>
      <vt:lpstr>Monotype Corsiva</vt:lpstr>
      <vt:lpstr>Baskerville Old 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144</cp:revision>
  <dcterms:created xsi:type="dcterms:W3CDTF">2014-08-19T14:33:59Z</dcterms:created>
  <dcterms:modified xsi:type="dcterms:W3CDTF">2015-06-28T13:49:47Z</dcterms:modified>
</cp:coreProperties>
</file>