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1" r:id="rId6"/>
    <p:sldId id="260" r:id="rId7"/>
    <p:sldId id="261" r:id="rId8"/>
    <p:sldId id="259" r:id="rId9"/>
    <p:sldId id="270" r:id="rId10"/>
  </p:sldIdLst>
  <p:sldSz cx="12192000" cy="6858000"/>
  <p:notesSz cx="6858000" cy="9144000"/>
  <p:embeddedFontLst>
    <p:embeddedFont>
      <p:font typeface="Baskerville Old Face" panose="02020602080505020303" pitchFamily="18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pperplate Gothic Bold" panose="020E0705020206020404" pitchFamily="3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Bradley Hand ITC" panose="03070402050302030203" pitchFamily="66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31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E500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pos="3840"/>
        <p:guide pos="383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4" y="777026"/>
            <a:ext cx="118262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See then that you walk circumspectly, not as fools but as wise,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redeeming the time, because the days are evil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Therefore do not be unwise, but understand what the will of the Lord is.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do not be drunk with wine, in which is dissipation; but be filled with the Spirit,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speaking to one another in psalms and hymns and spiritual songs, singing and making melody in your heart to the Lord,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giving thanks always for all things to God the Father in the name of our Lord Jesus Christ, 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submitting to one another in the fear of God.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9286" y="0"/>
            <a:ext cx="7433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anose="02020602080505020303" pitchFamily="18" charset="0"/>
              </a:rPr>
              <a:t>Ephesians 5:15-21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601" y="0"/>
            <a:ext cx="6899646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30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anose="03070402050302030203" pitchFamily="66" charset="0"/>
              </a:rPr>
              <a:t>Walk Circumspectly</a:t>
            </a:r>
            <a:endParaRPr lang="en-US" sz="5400" b="1" cap="none" spc="30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0623" y="1274164"/>
            <a:ext cx="5351488" cy="437805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Wisdom (vs 15)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Understanding (vs 17)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Soberness (vs 18)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Singing (vs 19)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Thanksgiving (vs 20)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Submission (vs 21)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Time Management (vs 16)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70623" y="5096656"/>
            <a:ext cx="5186597" cy="55556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94676" y="209862"/>
            <a:ext cx="3897443" cy="5066676"/>
          </a:xfrm>
          <a:prstGeom prst="wedgeRoundRectCallout">
            <a:avLst>
              <a:gd name="adj1" fmla="val 78013"/>
              <a:gd name="adj2" fmla="val 70430"/>
              <a:gd name="adj3" fmla="val 16667"/>
            </a:avLst>
          </a:prstGeom>
          <a:solidFill>
            <a:srgbClr val="FFFFFF">
              <a:alpha val="8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exagorazomenoi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buy up)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“Make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of your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opportunities” (GWT)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of your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time” (NASB)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of every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opportunity” (NIV)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9449" y="6460761"/>
            <a:ext cx="5254964" cy="4497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353862" y="6555699"/>
            <a:ext cx="214791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681272" y="209862"/>
            <a:ext cx="6193437" cy="5066676"/>
          </a:xfrm>
          <a:prstGeom prst="wedgeRoundRectCallout">
            <a:avLst>
              <a:gd name="adj1" fmla="val 42090"/>
              <a:gd name="adj2" fmla="val 74276"/>
              <a:gd name="adj3" fmla="val 16667"/>
            </a:avLst>
          </a:prstGeom>
          <a:solidFill>
            <a:srgbClr val="FFFFFF">
              <a:alpha val="8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“Walk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wisdom toward those who are outside, </a:t>
            </a:r>
            <a:r>
              <a:rPr lang="en-US" sz="2800" b="1" i="1" u="sng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redeeming the </a:t>
            </a:r>
            <a:r>
              <a:rPr lang="en-US" sz="2800" b="1" i="1" u="sng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 4:5)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us to </a:t>
            </a:r>
            <a:r>
              <a:rPr lang="en-US" sz="2800" b="1" i="1" u="sng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our days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may gain a heart of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wisdom”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(Psa 90:12).</a:t>
            </a: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“Remember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your Creator in </a:t>
            </a:r>
            <a:r>
              <a:rPr lang="en-US" sz="2800" b="1" i="1" u="sng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days of your </a:t>
            </a:r>
            <a:r>
              <a:rPr lang="en-US" sz="2800" b="1" i="1" u="sng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before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difficult days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come”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(Eccl 12:1)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8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8944" y="3791713"/>
            <a:ext cx="329184" cy="25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08" y="1664208"/>
            <a:ext cx="5193792" cy="5193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91326" y="5039975"/>
            <a:ext cx="3007555" cy="92333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905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$86,400</a:t>
            </a:r>
            <a:endParaRPr lang="en-US" sz="5400" b="1" cap="none" spc="600" dirty="0">
              <a:ln w="1905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112" y="-3262"/>
            <a:ext cx="5166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86,400 Seconds</a:t>
            </a:r>
            <a:endParaRPr lang="en-US" sz="5400" b="1" cap="none" spc="300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417757" y="2233534"/>
            <a:ext cx="5621312" cy="4107305"/>
          </a:xfrm>
          <a:prstGeom prst="ellipse">
            <a:avLst/>
          </a:prstGeom>
          <a:solidFill>
            <a:srgbClr val="FF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only just a minute.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60 seconds in it.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Forced upon me—can’t refuse it, didn’t seek it, didn’t choose it.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it’s up to me just how I use it.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must suffer if I lose it—give an account if I abuse it.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 tiny little minute—but eternity is in it!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B0C03"/>
              </a:clrFrom>
              <a:clrTo>
                <a:srgbClr val="2B0C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1"/>
          <a:stretch/>
        </p:blipFill>
        <p:spPr>
          <a:xfrm>
            <a:off x="32480" y="2898"/>
            <a:ext cx="3325317" cy="2913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79705" r="4335"/>
          <a:stretch/>
        </p:blipFill>
        <p:spPr>
          <a:xfrm>
            <a:off x="3621024" y="0"/>
            <a:ext cx="8180832" cy="99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1584960"/>
            <a:ext cx="7534656" cy="63094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Learn to live in the “Now.”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797" y="2368302"/>
            <a:ext cx="8444059" cy="63094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Stop Saying: “If I had the time.”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5896" y="3177879"/>
            <a:ext cx="9355960" cy="63094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Stop Worrying  about  Tomorrow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017" y="4008437"/>
            <a:ext cx="10302839" cy="63094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Cut Yourself loose from Yesterday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105" y="4784217"/>
            <a:ext cx="11199751" cy="63094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Admit that Today is the Day of Salvation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255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Baskerville Old Face</vt:lpstr>
      <vt:lpstr>Calibri</vt:lpstr>
      <vt:lpstr>Copperplate Gothic Bold</vt:lpstr>
      <vt:lpstr>Calibri Light</vt:lpstr>
      <vt:lpstr>Bradley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51</cp:revision>
  <dcterms:created xsi:type="dcterms:W3CDTF">2014-07-13T16:56:16Z</dcterms:created>
  <dcterms:modified xsi:type="dcterms:W3CDTF">2015-06-21T13:52:10Z</dcterms:modified>
</cp:coreProperties>
</file>