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59" r:id="rId9"/>
    <p:sldId id="270" r:id="rId10"/>
  </p:sldIdLst>
  <p:sldSz cx="12192000" cy="6858000"/>
  <p:notesSz cx="6858000" cy="9144000"/>
  <p:embeddedFontLst>
    <p:embeddedFont>
      <p:font typeface="Monotype Corsiva" panose="03010101010201010101" pitchFamily="66" charset="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pperplate Gothic Light" panose="020E0507020206020404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5/31/2015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911138"/>
            <a:ext cx="11887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Also He spoke this parable to some who trusted in themselves that they were righteous, and despised others: </a:t>
            </a:r>
            <a:r>
              <a:rPr lang="en-US" sz="3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men went up to the temple to pray, one a Pharisee and the other a tax collector. </a:t>
            </a:r>
            <a:r>
              <a:rPr lang="en-US" sz="3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The Pharisee stood and prayed thus with himself, </a:t>
            </a:r>
            <a:r>
              <a:rPr lang="en-US" sz="3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, I thank You that I am not like other men—extortioners, unjust, adulterers, or even as this tax collector. </a:t>
            </a:r>
            <a:r>
              <a:rPr lang="en-US" sz="3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I fast twice a week; I give tithes of all that I possess</a:t>
            </a:r>
            <a:r>
              <a:rPr lang="en-US" sz="3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And the tax collector, standing afar off, would not so much as raise his eyes to heaven, but beat his breast, saying, </a:t>
            </a:r>
            <a:r>
              <a:rPr lang="en-US" sz="3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, be merciful to me a sinner</a:t>
            </a:r>
            <a:r>
              <a:rPr lang="en-US" sz="3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0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0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50" b="1" dirty="0">
                <a:latin typeface="Arial" panose="020B0604020202020204" pitchFamily="34" charset="0"/>
                <a:cs typeface="Arial" panose="020B0604020202020204" pitchFamily="34" charset="0"/>
              </a:rPr>
              <a:t>I tell you, this man went down to his house justified rather than the other; for everyone who exalts himself will be humbled, and he who humbles himself will be exalted</a:t>
            </a:r>
            <a:r>
              <a:rPr lang="en-US" sz="3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0538" y="16871"/>
            <a:ext cx="573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Light" panose="020E0507020206020404" pitchFamily="34" charset="0"/>
              </a:rPr>
              <a:t>Luke 18:9-14</a:t>
            </a:r>
            <a:endParaRPr lang="en-US" sz="5400" b="1" cap="none" spc="600" dirty="0">
              <a:ln w="7620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536" y="0"/>
            <a:ext cx="4681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Parable of the Pharisee and the Tax-Collector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584616" y="194872"/>
            <a:ext cx="5336499" cy="682291"/>
          </a:xfrm>
          <a:prstGeom prst="homePlat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</a:t>
            </a:r>
            <a:endParaRPr lang="en-US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37" y="1169233"/>
            <a:ext cx="599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Sect (branch, group, denomination) of the Jews.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Very religious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 means “separatists” or “separated ones.” They were also called “Chasidim” (loyal to God).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Doctrinally they were devout adherents to the Law (both written and oral “traditions.”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dogmatically opposed to compromising with Hellenistic culture.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Tax-Collector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169233"/>
            <a:ext cx="5998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KJV (Publican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“custom” 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tax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imposed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Romans.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Jewish tax-gatherers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were termed publicans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had their stations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public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highways.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Could legally be extortioners because all monies collected above what was assessed he could pocket!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despised as traitors and considered the dregs of society.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never, or seldom were found in the temple for prayer!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6370820" y="194872"/>
            <a:ext cx="5336499" cy="682291"/>
          </a:xfrm>
          <a:prstGeom prst="homePlat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Tax-Collector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2" grpId="0" uiExpand="1" build="p" bldLvl="5"/>
      <p:bldP spid="2" grpId="1" uiExpand="1" build="allAtOnce"/>
      <p:bldP spid="6" grpId="0" animBg="1"/>
      <p:bldP spid="7" grpId="0" build="p" bldLvl="5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497454" cy="1384995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Do You See As The Main</a:t>
            </a:r>
          </a:p>
          <a:p>
            <a:r>
              <a:rPr lang="en-US" sz="4200" b="1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Difference </a:t>
            </a:r>
            <a:r>
              <a:rPr lang="en-US" sz="42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Between These Two Men?</a:t>
            </a:r>
            <a:endParaRPr lang="en-US" sz="4200" b="1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832" y="3429001"/>
            <a:ext cx="11722309" cy="34163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 “places” in society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One was admired and respected—the other was considered scum (Paul, Phil 3:4-6) (Zacchaeus, Lk 19:1-8).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 view of themselves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Pharisee—wholly good (vss 11-12). Tax-collector —wholly evil (v 13).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they were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This Pharisee made it a practice to be at the temple for prayer. This tax-collector would have been shunned at the temple and made to feel extremely uncomfortable.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497454" cy="1384995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Do You See As The Main</a:t>
            </a:r>
          </a:p>
          <a:p>
            <a:r>
              <a:rPr lang="en-US" sz="4200" b="1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Difference </a:t>
            </a:r>
            <a:r>
              <a:rPr lang="en-US" sz="4200" b="1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Between These Two Men?</a:t>
            </a:r>
            <a:endParaRPr lang="en-US" sz="4200" b="1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832" y="3429001"/>
            <a:ext cx="11722309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Their view of God!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Pharisee trusted in himself and therefore didn’t need God!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Tax-collector trusted in God “be merciful.”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r="50000" b="6691"/>
          <a:stretch/>
        </p:blipFill>
        <p:spPr>
          <a:xfrm>
            <a:off x="1" y="-29980"/>
            <a:ext cx="6096000" cy="688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50897" y="685966"/>
            <a:ext cx="5741233" cy="24314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But the tax collector, standing some distance away, was even unwilling to lift up his eyes to heaven, but was beating his breast, saying,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merciful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me, </a:t>
            </a:r>
            <a:r>
              <a:rPr lang="en-US" sz="32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sinner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13, NASB)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0780" y="3429000"/>
            <a:ext cx="4841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Isaiah—Isa 6:5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Peter—Lk 5:8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Woman—Lk 7:38,48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Prodigal—Lk 15:17-21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Paul—1 Tim 1:15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David—Psa 51:4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1397" y="5750004"/>
            <a:ext cx="11149207" cy="1107996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anose="03010101010201010101" pitchFamily="66" charset="0"/>
              </a:rPr>
              <a:t>“</a:t>
            </a:r>
            <a:r>
              <a:rPr lang="en-US" sz="6600" b="1" cap="none" spc="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God be merciful to me, a sinner”</a:t>
            </a:r>
            <a:endParaRPr lang="en-US" sz="6600" b="1" cap="none" spc="30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349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Monotype Corsiva</vt:lpstr>
      <vt:lpstr>Calibri</vt:lpstr>
      <vt:lpstr>Copperplate Gothic Light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29</cp:revision>
  <dcterms:created xsi:type="dcterms:W3CDTF">2014-07-13T16:56:16Z</dcterms:created>
  <dcterms:modified xsi:type="dcterms:W3CDTF">2015-05-31T12:45:30Z</dcterms:modified>
</cp:coreProperties>
</file>