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91" r:id="rId5"/>
    <p:sldId id="287" r:id="rId6"/>
    <p:sldId id="292" r:id="rId7"/>
    <p:sldId id="293" r:id="rId8"/>
    <p:sldId id="259" r:id="rId9"/>
    <p:sldId id="288" r:id="rId10"/>
    <p:sldId id="289" r:id="rId11"/>
    <p:sldId id="290" r:id="rId12"/>
    <p:sldId id="294" r:id="rId13"/>
    <p:sldId id="262" r:id="rId14"/>
  </p:sldIdLst>
  <p:sldSz cx="12192000" cy="6858000"/>
  <p:notesSz cx="6858000" cy="9144000"/>
  <p:embeddedFontLst>
    <p:embeddedFont>
      <p:font typeface="Monotype Corsiva" panose="03010101010201010101" pitchFamily="66" charset="0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FFFFFF"/>
    <a:srgbClr val="F2F2F2"/>
    <a:srgbClr val="B61900"/>
    <a:srgbClr val="667EBE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-318" y="-84"/>
      </p:cViewPr>
      <p:guideLst>
        <p:guide orient="horz" pos="2160"/>
        <p:guide orient="horz" pos="216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0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2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6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1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4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8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3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9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9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F238B-B3B5-4D5D-AC34-30DB94D37840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7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81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6" y="3438043"/>
            <a:ext cx="8344961" cy="243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1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20" y="3410510"/>
            <a:ext cx="7634991" cy="243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429000"/>
            <a:ext cx="12192000" cy="3416320"/>
          </a:xfrm>
          <a:prstGeom prst="rect">
            <a:avLst/>
          </a:prstGeom>
          <a:solidFill>
            <a:srgbClr val="7030A0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By this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all men will know you are My disciples, if you</a:t>
            </a:r>
          </a:p>
          <a:p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8997" y="4347148"/>
            <a:ext cx="9129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Come from a family of Christians</a:t>
            </a:r>
            <a:endParaRPr lang="en-US" sz="3600" b="1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1495" y="4393873"/>
            <a:ext cx="9129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Attend worship without fail</a:t>
            </a:r>
            <a:endParaRPr lang="en-US" sz="3600" b="1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1495" y="4393873"/>
            <a:ext cx="9129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Teach Bible Classes</a:t>
            </a:r>
            <a:endParaRPr lang="en-US" sz="3600" b="1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8997" y="4369419"/>
            <a:ext cx="9129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Worship without instruments</a:t>
            </a:r>
            <a:endParaRPr lang="en-US" sz="3600" b="1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1495" y="4351717"/>
            <a:ext cx="9129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Oppose all False Doctrines</a:t>
            </a:r>
            <a:endParaRPr lang="en-US" sz="3600" b="1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8997" y="4393872"/>
            <a:ext cx="9129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Preach, serve as an elder, deacon</a:t>
            </a:r>
            <a:endParaRPr lang="en-US" sz="3600" b="1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8997" y="4325398"/>
            <a:ext cx="91290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have love for one another.</a:t>
            </a:r>
          </a:p>
          <a:p>
            <a:pPr algn="ctr"/>
            <a:endParaRPr lang="en-US" sz="36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John 13:35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619" y="1449772"/>
            <a:ext cx="3206986" cy="197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5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90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901" y="887064"/>
            <a:ext cx="1179219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sz="35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So, when he had gone out, Jesus said, n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ow 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the Son of Man is glorified, and God is glorified in Him. </a:t>
            </a:r>
            <a:r>
              <a:rPr lang="en-US" sz="35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sz="35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If God is glorified in Him, God will also glorify Him in Himself, and glorify Him immediately. </a:t>
            </a:r>
            <a:r>
              <a:rPr lang="en-US" sz="35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33 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Little children, I shall be with you a little while longer. You will seek Me; and as I said to the Jews, w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here 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I am going, you cannot come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so now I say to you. </a:t>
            </a:r>
            <a:r>
              <a:rPr lang="en-US" sz="35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sz="35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A new commandment I give to you, that you love one another; as I have loved you, that you also love one another. </a:t>
            </a:r>
            <a:r>
              <a:rPr lang="en-US" sz="35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US" sz="35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By this all will know that you are My disciples, if you have love for one another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5746" y="0"/>
            <a:ext cx="550823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600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John 13:31-35</a:t>
            </a:r>
            <a:endParaRPr lang="en-US" sz="6600" b="1" cap="none" spc="600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2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12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3568" y="0"/>
            <a:ext cx="5742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1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1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commandment</a:t>
            </a:r>
            <a:r>
              <a:rPr lang="en-US" sz="3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give to you, that you love one another; as I have loved you, that you also </a:t>
            </a:r>
            <a:r>
              <a:rPr lang="en-US" sz="31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 one another</a:t>
            </a:r>
            <a:r>
              <a:rPr lang="en-US" sz="3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3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all will know that you are My disciples, if you have love for one another</a:t>
            </a:r>
            <a:r>
              <a:rPr lang="en-US" sz="3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r"/>
            <a:r>
              <a:rPr lang="en-US" sz="3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13:34-35</a:t>
            </a:r>
            <a:endParaRPr lang="en-US" sz="3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65692" y="3429000"/>
            <a:ext cx="5261547" cy="2866869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Leviticus 19:18, 34</a:t>
            </a: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Matthew 5:43</a:t>
            </a: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Matthew 19:19</a:t>
            </a: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Matthew 22:37-38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78703" y="1019331"/>
            <a:ext cx="3897442" cy="479686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008683" y="2398426"/>
            <a:ext cx="1469035" cy="0"/>
          </a:xfrm>
          <a:prstGeom prst="line">
            <a:avLst/>
          </a:prstGeom>
          <a:ln w="3810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447738" y="1948722"/>
            <a:ext cx="0" cy="449704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17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8"/>
          <a:stretch/>
        </p:blipFill>
        <p:spPr>
          <a:xfrm>
            <a:off x="2164405" y="0"/>
            <a:ext cx="7863190" cy="17698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84431" y="1439055"/>
            <a:ext cx="3597639" cy="5262979"/>
          </a:xfrm>
          <a:prstGeom prst="rect">
            <a:avLst/>
          </a:prstGeom>
          <a:solidFill>
            <a:srgbClr val="F2F2F2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John 13:34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John 15:12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John 15:17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Romans 13:8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Thessalonians 4:9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Peter 1:22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John 3:11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John 3:23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John 4:7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John 4:11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John 4:12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John 1:5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84431" y="1439055"/>
            <a:ext cx="3597639" cy="5262979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5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902" y="0"/>
            <a:ext cx="8229600" cy="2308324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(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agape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), “Undefeatable good will.” 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[To have a preference for . . . To wish well . . . To regard the welfare of . . .]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KJV translates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agape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3200" b="1" i="1" u="sng" dirty="0" smtClean="0">
                <a:ln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charity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—because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agape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is a word describing benevolence.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892" y="2246769"/>
            <a:ext cx="7455108" cy="460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7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28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13" y="3443288"/>
            <a:ext cx="7531363" cy="243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7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" y="3427947"/>
            <a:ext cx="7778242" cy="243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8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188</Words>
  <Application>Microsoft Office PowerPoint</Application>
  <PresentationFormat>Custom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Monotype Corsiva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J.R. Bronger</dc:creator>
  <cp:lastModifiedBy>Danville Church</cp:lastModifiedBy>
  <cp:revision>120</cp:revision>
  <dcterms:created xsi:type="dcterms:W3CDTF">2014-08-19T14:33:59Z</dcterms:created>
  <dcterms:modified xsi:type="dcterms:W3CDTF">2015-05-10T15:27:00Z</dcterms:modified>
</cp:coreProperties>
</file>