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0" r:id="rId6"/>
    <p:sldId id="274" r:id="rId7"/>
    <p:sldId id="275" r:id="rId8"/>
    <p:sldId id="259" r:id="rId9"/>
    <p:sldId id="276" r:id="rId10"/>
    <p:sldId id="277" r:id="rId11"/>
    <p:sldId id="262" r:id="rId12"/>
    <p:sldId id="280" r:id="rId13"/>
    <p:sldId id="261" r:id="rId14"/>
    <p:sldId id="281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pperplate Gothic Bold" panose="020E0705020206020404" pitchFamily="34" charset="0"/>
      <p:regular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383B3"/>
    <a:srgbClr val="6590BB"/>
    <a:srgbClr val="2B3C5F"/>
    <a:srgbClr val="E7E6E6"/>
    <a:srgbClr val="4A79A8"/>
    <a:srgbClr val="F2F2F2"/>
    <a:srgbClr val="ECECEA"/>
    <a:srgbClr val="D5D9DC"/>
    <a:srgbClr val="EB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20" y="-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huffpost.com/gen/1405009/images/o-CHURCH-facebo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0852" y="1782395"/>
            <a:ext cx="550638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Response from the 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Right: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people would simply stick to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‘old paths’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stop going after all the new and unscriptural innovations we wouldn't be in this mess. We used to be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fastest growing group in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America.”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304" y="1782394"/>
            <a:ext cx="550638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Response from the 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Left: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“If people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weren't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 dogmatic, legalistic, 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pharisaical churches would not be shrinking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If we could get past our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obsession with doctrine and begin focusing on grace we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wouldn't be in this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decline.”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3684" y="8213"/>
            <a:ext cx="7784632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>
                  <a:solidFill>
                    <a:srgbClr val="FFFF00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schemeClr val="bg1">
                      <a:alpha val="32000"/>
                    </a:schemeClr>
                  </a:outerShdw>
                </a:effectLst>
              </a:rPr>
              <a:t>What’s The Problem?</a:t>
            </a:r>
            <a:endParaRPr lang="en-US" sz="5400" b="1" cap="none" spc="600" dirty="0">
              <a:ln>
                <a:solidFill>
                  <a:srgbClr val="FFFF00"/>
                </a:solidFill>
                <a:prstDash val="solid"/>
              </a:ln>
              <a:effectLst>
                <a:outerShdw blurRad="60007" dist="200025" dir="15000000" sy="30000" kx="-1800000" algn="bl" rotWithShape="0">
                  <a:schemeClr val="bg1">
                    <a:alpha val="32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398" y="5704280"/>
            <a:ext cx="11784767" cy="659567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399" y="4439585"/>
            <a:ext cx="11784767" cy="659567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3204146"/>
            <a:ext cx="11784767" cy="659567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" y="1993690"/>
            <a:ext cx="11784767" cy="659567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3684" y="8213"/>
            <a:ext cx="7784632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>
                  <a:solidFill>
                    <a:srgbClr val="FFFF00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schemeClr val="bg1">
                      <a:alpha val="32000"/>
                    </a:schemeClr>
                  </a:outerShdw>
                </a:effectLst>
              </a:rPr>
              <a:t>What’s The Problem?</a:t>
            </a:r>
            <a:endParaRPr lang="en-US" sz="5400" b="1" cap="none" spc="600" dirty="0">
              <a:ln>
                <a:solidFill>
                  <a:srgbClr val="FFFF00"/>
                </a:solidFill>
                <a:prstDash val="solid"/>
              </a:ln>
              <a:effectLst>
                <a:outerShdw blurRad="60007" dist="200025" dir="15000000" sy="30000" kx="-1800000" algn="bl" rotWithShape="0">
                  <a:schemeClr val="bg1">
                    <a:alpha val="32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43987"/>
            <a:ext cx="11887200" cy="483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Too Much Worldliness in the Church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Too Much Complacency in the Church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Too Much Quarreling about Opinions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Belief is a Choice not a Conviction</a:t>
            </a:r>
            <a:endParaRPr lang="en-US" sz="40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4" grpId="0" animBg="1"/>
      <p:bldP spid="2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797338"/>
            <a:ext cx="118262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He spoke a parable to them, that men always ought to pray and not lose heart,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saying: t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was in a certain city a judge who did not fear God nor regard man.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Now there was a widow in that city; and she came to him, saying, 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justice for me from my adversary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And he would not for a while; but afterward he said within himself, t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hough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 do not fear God nor regard man,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yet because this widow troubles me I will avenge her, lest by her continual coming she weary me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Then the Lord said, h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what the unjust judge said.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And shall God not avenge His own elect who cry out day and night to Him, though He bears long with them?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 tell you that He will avenge them speedily. Nevertheless, when the Son of Man comes, will He really find faith on the earth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2091" y="0"/>
            <a:ext cx="496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Luke 18:1-8</a:t>
            </a:r>
            <a:endParaRPr lang="en-US" sz="6000" b="1" cap="none" spc="8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2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" y="0"/>
            <a:ext cx="52053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76" y="0"/>
            <a:ext cx="509316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617" y="366623"/>
            <a:ext cx="116367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Builders - Born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1926-1945 Church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Attendance: Some 60% of the Builders attend church today.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Boomers - Born 1946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1964 Church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Attendance: Some 42-44% of the Boomers attend church today.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GenXers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Born 1965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1983 Church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Attendance: Some 18-22% of the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GenXers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 today.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Millennials - Born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1984-2000 Attendance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Church Today: Less than 10%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Nexters - Born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1001– (?)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4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3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9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123</Words>
  <Application>Microsoft Office PowerPoint</Application>
  <PresentationFormat>Custom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Copperplate Gothic Bold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JRBRONGER</cp:lastModifiedBy>
  <cp:revision>74</cp:revision>
  <dcterms:created xsi:type="dcterms:W3CDTF">2014-07-13T16:56:16Z</dcterms:created>
  <dcterms:modified xsi:type="dcterms:W3CDTF">2015-05-22T13:01:46Z</dcterms:modified>
</cp:coreProperties>
</file>