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257" r:id="rId4"/>
    <p:sldId id="269" r:id="rId5"/>
    <p:sldId id="258" r:id="rId6"/>
    <p:sldId id="259" r:id="rId7"/>
    <p:sldId id="270" r:id="rId8"/>
    <p:sldId id="268" r:id="rId9"/>
    <p:sldId id="264" r:id="rId10"/>
    <p:sldId id="267" r:id="rId11"/>
    <p:sldId id="265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Monotype Corsiva" panose="03010101010201010101" pitchFamily="66" charset="0"/>
      <p:italic r:id="rId20"/>
    </p:embeddedFont>
    <p:embeddedFont>
      <p:font typeface="Baskerville Old Face" panose="02020602080505020303" pitchFamily="18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00000"/>
    <a:srgbClr val="000000"/>
    <a:srgbClr val="97D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-31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53113-B5F7-45A7-B9C3-252D35BA3C21}" type="datetimeFigureOut">
              <a:rPr lang="en-US" smtClean="0"/>
              <a:t>5/17/2015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7726F-0AA7-4F4F-B22D-3F052CBD8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53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7726F-0AA7-4F4F-B22D-3F052CBD8E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90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7726F-0AA7-4F4F-B22D-3F052CBD8E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88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7726F-0AA7-4F4F-B22D-3F052CBD8E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01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7726F-0AA7-4F4F-B22D-3F052CBD8E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73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7726F-0AA7-4F4F-B22D-3F052CBD8E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39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7726F-0AA7-4F4F-B22D-3F052CBD8E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88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7726F-0AA7-4F4F-B22D-3F052CBD8E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41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7726F-0AA7-4F4F-B22D-3F052CBD8E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31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7726F-0AA7-4F4F-B22D-3F052CBD8E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87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7726F-0AA7-4F4F-B22D-3F052CBD8E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5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5/17/2015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5/17/2015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3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5/17/2015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5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92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3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7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6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00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3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2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24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5/17/2015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42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3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6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5/17/2015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5/17/2015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5/17/2015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2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5/17/2015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9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5/17/2015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1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5/17/2015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5/17/2015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1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A08D-3EF0-4AF8-B760-0AAB1EFB16AB}" type="datetimeFigureOut">
              <a:rPr lang="en-US" smtClean="0"/>
              <a:t>5/17/2015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1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A08D-3EF0-4AF8-B760-0AAB1EFB16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1D2BC-450D-446F-90D0-E07EC5A4B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7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5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53" y="760655"/>
            <a:ext cx="11910951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Only let your conduct be worthy of the gospel of Christ, so that whether I come and see you or am absent, I may hear of your affairs, that you stand fast in one spirit, with one mind striving together for the faith of the gospel, </a:t>
            </a:r>
            <a:r>
              <a:rPr lang="en-US" sz="30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and not in any way terrified by your adversaries, which is to them a proof of perdition, but to you of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salvation,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and that from God. </a:t>
            </a:r>
            <a:r>
              <a:rPr lang="en-US" sz="30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29 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For to you it has been granted on behalf of Christ, not only to believe in Him, but also to suffer for His sake, </a:t>
            </a:r>
            <a:r>
              <a:rPr lang="en-US" sz="30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having the same conflict which you saw in me and now hear is in me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r>
              <a:rPr lang="en-US" sz="30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Therefore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if there is any consolation in Christ, if any comfort of love, if any fellowship of the Spirit, if any affection and mercy, </a:t>
            </a:r>
            <a:r>
              <a:rPr lang="en-US" sz="30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i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fulfill my joy by being like-minded, having the same love, being of one accord, of one mind.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983343" y="0"/>
            <a:ext cx="82253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600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Philippians 1:27—2:11</a:t>
            </a:r>
            <a:endParaRPr lang="en-US" sz="5400" b="1" cap="none" spc="600" dirty="0">
              <a:ln w="9525">
                <a:solidFill>
                  <a:srgbClr val="C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1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53" y="-44017"/>
            <a:ext cx="11910951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Let nothing be done through selfish ambition or conceit, but in lowliness of mind let each esteem others better than himself. </a:t>
            </a:r>
            <a:r>
              <a:rPr lang="en-US" sz="30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Let each of you look out not only for his own interests, but also for the interests of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others. </a:t>
            </a:r>
            <a:r>
              <a:rPr lang="en-US" sz="3000" b="1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Let this mind be in you which was also in Christ Jesus, </a:t>
            </a:r>
            <a:r>
              <a:rPr lang="en-US" sz="30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who, being in the form of God, did not consider it robbery to be equal with God, </a:t>
            </a:r>
            <a:r>
              <a:rPr lang="en-US" sz="30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but made Himself of no reputation, taking the form of a bondservant, and coming in the likeness of men. </a:t>
            </a:r>
            <a:r>
              <a:rPr lang="en-US" sz="30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And being found in appearance as a man, He humbled Himself and became obedient to the point of death, even the death of the cross. </a:t>
            </a:r>
            <a:r>
              <a:rPr lang="en-US" sz="30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Therefore God also has highly exalted Him and given Him the name which is above every name, </a:t>
            </a:r>
            <a:r>
              <a:rPr lang="en-US" sz="30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that at the name of Jesus every knee should bow, of those in heaven, and of those on earth, and of those under the earth, </a:t>
            </a:r>
            <a:r>
              <a:rPr lang="en-US" sz="30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and that every tongue should confess that Jesus Christ is Lord, to the glory of God the Father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8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65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8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13" y="0"/>
            <a:ext cx="8420896" cy="92333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3175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spc="600" dirty="0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Tragedy Turns to Triumph</a:t>
            </a:r>
            <a:endParaRPr lang="en-US" sz="5400" b="1" spc="600" dirty="0">
              <a:ln>
                <a:solidFill>
                  <a:srgbClr val="C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" y="4040057"/>
            <a:ext cx="12184587" cy="1280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" y="4755085"/>
            <a:ext cx="12184586" cy="1390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" y="5666347"/>
            <a:ext cx="12184587" cy="11691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5981" y="1180625"/>
            <a:ext cx="11220038" cy="1384995"/>
          </a:xfrm>
          <a:prstGeom prst="rect">
            <a:avLst/>
          </a:prstGeom>
          <a:solidFill>
            <a:srgbClr val="FFFFFF">
              <a:alpha val="74902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But I want you to know, brethren, that the things which happened to me have actually turned out for the furtherance of the gospel</a:t>
            </a:r>
            <a:r>
              <a:rPr 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(1:12).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2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22132" y="2355255"/>
            <a:ext cx="4000175" cy="1200329"/>
          </a:xfrm>
          <a:prstGeom prst="rect">
            <a:avLst/>
          </a:prstGeom>
          <a:solidFill>
            <a:schemeClr val="tx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spc="3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Phil 1:27—2:11</a:t>
            </a:r>
          </a:p>
          <a:p>
            <a:pPr algn="ctr"/>
            <a:r>
              <a:rPr lang="en-US" sz="3600" b="1" spc="3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“A Worthy Life”</a:t>
            </a:r>
            <a:endParaRPr lang="en-US" sz="3600" b="1" spc="3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13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940446" y="4871803"/>
            <a:ext cx="4077324" cy="8844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193305" y="4806181"/>
            <a:ext cx="8851392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6000" b="1" spc="3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As a Citizen of Heaven</a:t>
            </a:r>
            <a:endParaRPr lang="en-US" sz="6000" b="1" spc="300" dirty="0">
              <a:solidFill>
                <a:schemeClr val="accent4">
                  <a:lumMod val="60000"/>
                  <a:lumOff val="40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42019" y="4806181"/>
            <a:ext cx="7385255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6000" b="1" spc="3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Unafraid of Enemies</a:t>
            </a:r>
            <a:endParaRPr lang="en-US" sz="6000" b="1" spc="300" dirty="0">
              <a:solidFill>
                <a:schemeClr val="accent4">
                  <a:lumMod val="60000"/>
                  <a:lumOff val="40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75810" y="4836161"/>
            <a:ext cx="9351464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6000" b="1" spc="3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Having the Mind of Christ</a:t>
            </a:r>
            <a:endParaRPr lang="en-US" sz="6000" b="1" spc="300" dirty="0">
              <a:solidFill>
                <a:schemeClr val="accent4">
                  <a:lumMod val="60000"/>
                  <a:lumOff val="40000"/>
                </a:schemeClr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2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4" grpId="1" animBg="1"/>
      <p:bldP spid="17" grpId="0" animBg="1"/>
      <p:bldP spid="17" grpId="1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58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68</Words>
  <Application>Microsoft Office PowerPoint</Application>
  <PresentationFormat>Custom</PresentationFormat>
  <Paragraphs>21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Monotype Corsiva</vt:lpstr>
      <vt:lpstr>Baskerville Old Face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J.R. Bronger</dc:creator>
  <cp:lastModifiedBy>Danville Church</cp:lastModifiedBy>
  <cp:revision>74</cp:revision>
  <dcterms:created xsi:type="dcterms:W3CDTF">2015-03-17T14:57:19Z</dcterms:created>
  <dcterms:modified xsi:type="dcterms:W3CDTF">2015-05-17T22:33:56Z</dcterms:modified>
</cp:coreProperties>
</file>