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3" r:id="rId7"/>
    <p:sldId id="261" r:id="rId8"/>
    <p:sldId id="264" r:id="rId9"/>
    <p:sldId id="267" r:id="rId10"/>
    <p:sldId id="268" r:id="rId11"/>
    <p:sldId id="265" r:id="rId12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Monotype Corsiva" panose="03010101010201010101" pitchFamily="66" charset="0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-31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5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A08D-3EF0-4AF8-B760-0AAB1EFB16AB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1D2BC-450D-446F-90D0-E07EC5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1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4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53" y="785039"/>
            <a:ext cx="119109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 Timothy, bondservants of Jesus Christ,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To all the saints in Christ Jesus who are in Philippi, with the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bishops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 deacons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Grace to you and peace from God our Father and the Lord Jesus Christ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 thank my God upon every remembrance of you, 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always in every prayer of mine making request for you all with joy, 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for your fellowship in the gospel from the first day until now, 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being confident of this very thing, that He who has begun a good work in you will complete it until the day of Jesus Christ;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2783" y="0"/>
            <a:ext cx="6686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60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Philippians 1:1-11</a:t>
            </a:r>
            <a:endParaRPr lang="en-US" sz="5400" b="1" cap="none" spc="600" dirty="0">
              <a:ln w="9525">
                <a:solidFill>
                  <a:srgbClr val="C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53" y="77903"/>
            <a:ext cx="1191095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just as it is right for me to think this of you all, because I have you in my heart, inasmuch as both in my chains and in the defense and confirmation of the gospel, you all are partakers with me of grace. 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For God is my witness, how greatly I long for you all with the affection of Jesus Christ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 this I pray, that your love may abound still more and more in knowledge and all discernment, 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that you may approve the things that are excellent, that you may be sincere and without offense till the day of Christ, </a:t>
            </a:r>
            <a:r>
              <a:rPr lang="en-US" sz="3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being filled with the fruits of righteousness which are by Jesus Christ, to the glory and praise of God.</a:t>
            </a:r>
          </a:p>
        </p:txBody>
      </p:sp>
    </p:spTree>
    <p:extLst>
      <p:ext uri="{BB962C8B-B14F-4D97-AF65-F5344CB8AC3E}">
        <p14:creationId xmlns:p14="http://schemas.microsoft.com/office/powerpoint/2010/main" val="39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6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1686" r="5899" b="2000"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6" r="639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6846746" cy="92333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3175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6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The Macedonian Call</a:t>
            </a:r>
            <a:endParaRPr lang="en-US" sz="5400" b="1" cap="none" spc="60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20579900">
            <a:off x="2965980" y="2967335"/>
            <a:ext cx="6260047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600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Acts 16:1-34</a:t>
            </a:r>
            <a:endParaRPr lang="en-US" sz="8800" b="1" cap="none" spc="60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2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7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9</Words>
  <Application>Microsoft Office PowerPoint</Application>
  <PresentationFormat>Custom</PresentationFormat>
  <Paragraphs>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 Light</vt:lpstr>
      <vt:lpstr>Monotype Corsiva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J.R. Bronger</dc:creator>
  <cp:lastModifiedBy>Danville Church</cp:lastModifiedBy>
  <cp:revision>53</cp:revision>
  <dcterms:created xsi:type="dcterms:W3CDTF">2015-03-17T14:57:19Z</dcterms:created>
  <dcterms:modified xsi:type="dcterms:W3CDTF">2015-04-26T20:20:53Z</dcterms:modified>
</cp:coreProperties>
</file>