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9" r:id="rId2"/>
    <p:sldId id="260" r:id="rId3"/>
    <p:sldId id="261" r:id="rId4"/>
    <p:sldId id="256" r:id="rId5"/>
    <p:sldId id="257" r:id="rId6"/>
    <p:sldId id="258" r:id="rId7"/>
    <p:sldId id="262" r:id="rId8"/>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0" d="100"/>
          <a:sy n="70" d="100"/>
        </p:scale>
        <p:origin x="-492" y="-90"/>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713880-66EC-49F4-9C46-F0825941B438}" type="datetimeFigureOut">
              <a:rPr lang="en-US" smtClean="0"/>
              <a:t>4/5/2015</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1E0AE0-5EC3-42F7-9D6F-ED0A0181FF27}" type="slidenum">
              <a:rPr lang="en-US" smtClean="0"/>
              <a:t>‹#›</a:t>
            </a:fld>
            <a:endParaRPr lang="en-US"/>
          </a:p>
        </p:txBody>
      </p:sp>
    </p:spTree>
    <p:extLst>
      <p:ext uri="{BB962C8B-B14F-4D97-AF65-F5344CB8AC3E}">
        <p14:creationId xmlns:p14="http://schemas.microsoft.com/office/powerpoint/2010/main" val="1885727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1E0AE0-5EC3-42F7-9D6F-ED0A0181FF27}" type="slidenum">
              <a:rPr lang="en-US" smtClean="0"/>
              <a:t>1</a:t>
            </a:fld>
            <a:endParaRPr lang="en-US"/>
          </a:p>
        </p:txBody>
      </p:sp>
    </p:spTree>
    <p:extLst>
      <p:ext uri="{BB962C8B-B14F-4D97-AF65-F5344CB8AC3E}">
        <p14:creationId xmlns:p14="http://schemas.microsoft.com/office/powerpoint/2010/main" val="2981257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1E0AE0-5EC3-42F7-9D6F-ED0A0181FF27}" type="slidenum">
              <a:rPr lang="en-US" smtClean="0"/>
              <a:t>2</a:t>
            </a:fld>
            <a:endParaRPr lang="en-US"/>
          </a:p>
        </p:txBody>
      </p:sp>
    </p:spTree>
    <p:extLst>
      <p:ext uri="{BB962C8B-B14F-4D97-AF65-F5344CB8AC3E}">
        <p14:creationId xmlns:p14="http://schemas.microsoft.com/office/powerpoint/2010/main" val="1761043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1E0AE0-5EC3-42F7-9D6F-ED0A0181FF27}" type="slidenum">
              <a:rPr lang="en-US" smtClean="0"/>
              <a:t>3</a:t>
            </a:fld>
            <a:endParaRPr lang="en-US"/>
          </a:p>
        </p:txBody>
      </p:sp>
    </p:spTree>
    <p:extLst>
      <p:ext uri="{BB962C8B-B14F-4D97-AF65-F5344CB8AC3E}">
        <p14:creationId xmlns:p14="http://schemas.microsoft.com/office/powerpoint/2010/main" val="2088080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1E0AE0-5EC3-42F7-9D6F-ED0A0181FF27}" type="slidenum">
              <a:rPr lang="en-US" smtClean="0"/>
              <a:t>4</a:t>
            </a:fld>
            <a:endParaRPr lang="en-US"/>
          </a:p>
        </p:txBody>
      </p:sp>
    </p:spTree>
    <p:extLst>
      <p:ext uri="{BB962C8B-B14F-4D97-AF65-F5344CB8AC3E}">
        <p14:creationId xmlns:p14="http://schemas.microsoft.com/office/powerpoint/2010/main" val="1074906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1E0AE0-5EC3-42F7-9D6F-ED0A0181FF27}" type="slidenum">
              <a:rPr lang="en-US" smtClean="0"/>
              <a:t>5</a:t>
            </a:fld>
            <a:endParaRPr lang="en-US"/>
          </a:p>
        </p:txBody>
      </p:sp>
    </p:spTree>
    <p:extLst>
      <p:ext uri="{BB962C8B-B14F-4D97-AF65-F5344CB8AC3E}">
        <p14:creationId xmlns:p14="http://schemas.microsoft.com/office/powerpoint/2010/main" val="44803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1E0AE0-5EC3-42F7-9D6F-ED0A0181FF27}" type="slidenum">
              <a:rPr lang="en-US" smtClean="0"/>
              <a:t>6</a:t>
            </a:fld>
            <a:endParaRPr lang="en-US"/>
          </a:p>
        </p:txBody>
      </p:sp>
    </p:spTree>
    <p:extLst>
      <p:ext uri="{BB962C8B-B14F-4D97-AF65-F5344CB8AC3E}">
        <p14:creationId xmlns:p14="http://schemas.microsoft.com/office/powerpoint/2010/main" val="139792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1E0AE0-5EC3-42F7-9D6F-ED0A0181FF27}" type="slidenum">
              <a:rPr lang="en-US" smtClean="0"/>
              <a:t>7</a:t>
            </a:fld>
            <a:endParaRPr lang="en-US"/>
          </a:p>
        </p:txBody>
      </p:sp>
    </p:spTree>
    <p:extLst>
      <p:ext uri="{BB962C8B-B14F-4D97-AF65-F5344CB8AC3E}">
        <p14:creationId xmlns:p14="http://schemas.microsoft.com/office/powerpoint/2010/main" val="4059603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386D6D-5351-4413-841A-BCC985D3E25C}" type="datetimeFigureOut">
              <a:rPr lang="en-US" smtClean="0"/>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5EA1A9-E10F-4B4C-9258-4F4BF6B07BD5}" type="slidenum">
              <a:rPr lang="en-US" smtClean="0"/>
              <a:t>‹#›</a:t>
            </a:fld>
            <a:endParaRPr lang="en-US"/>
          </a:p>
        </p:txBody>
      </p:sp>
    </p:spTree>
    <p:extLst>
      <p:ext uri="{BB962C8B-B14F-4D97-AF65-F5344CB8AC3E}">
        <p14:creationId xmlns:p14="http://schemas.microsoft.com/office/powerpoint/2010/main" val="3345798386"/>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386D6D-5351-4413-841A-BCC985D3E25C}" type="datetimeFigureOut">
              <a:rPr lang="en-US" smtClean="0"/>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5EA1A9-E10F-4B4C-9258-4F4BF6B07BD5}" type="slidenum">
              <a:rPr lang="en-US" smtClean="0"/>
              <a:t>‹#›</a:t>
            </a:fld>
            <a:endParaRPr lang="en-US"/>
          </a:p>
        </p:txBody>
      </p:sp>
    </p:spTree>
    <p:extLst>
      <p:ext uri="{BB962C8B-B14F-4D97-AF65-F5344CB8AC3E}">
        <p14:creationId xmlns:p14="http://schemas.microsoft.com/office/powerpoint/2010/main" val="570155536"/>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39"/>
            <a:ext cx="2742486"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74639"/>
            <a:ext cx="802431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386D6D-5351-4413-841A-BCC985D3E25C}" type="datetimeFigureOut">
              <a:rPr lang="en-US" smtClean="0"/>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5EA1A9-E10F-4B4C-9258-4F4BF6B07BD5}" type="slidenum">
              <a:rPr lang="en-US" smtClean="0"/>
              <a:t>‹#›</a:t>
            </a:fld>
            <a:endParaRPr lang="en-US"/>
          </a:p>
        </p:txBody>
      </p:sp>
    </p:spTree>
    <p:extLst>
      <p:ext uri="{BB962C8B-B14F-4D97-AF65-F5344CB8AC3E}">
        <p14:creationId xmlns:p14="http://schemas.microsoft.com/office/powerpoint/2010/main" val="1275884870"/>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386D6D-5351-4413-841A-BCC985D3E25C}" type="datetimeFigureOut">
              <a:rPr lang="en-US" smtClean="0"/>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5EA1A9-E10F-4B4C-9258-4F4BF6B07BD5}" type="slidenum">
              <a:rPr lang="en-US" smtClean="0"/>
              <a:t>‹#›</a:t>
            </a:fld>
            <a:endParaRPr lang="en-US"/>
          </a:p>
        </p:txBody>
      </p:sp>
    </p:spTree>
    <p:extLst>
      <p:ext uri="{BB962C8B-B14F-4D97-AF65-F5344CB8AC3E}">
        <p14:creationId xmlns:p14="http://schemas.microsoft.com/office/powerpoint/2010/main" val="2972576388"/>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386D6D-5351-4413-841A-BCC985D3E25C}" type="datetimeFigureOut">
              <a:rPr lang="en-US" smtClean="0"/>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5EA1A9-E10F-4B4C-9258-4F4BF6B07BD5}" type="slidenum">
              <a:rPr lang="en-US" smtClean="0"/>
              <a:t>‹#›</a:t>
            </a:fld>
            <a:endParaRPr lang="en-US"/>
          </a:p>
        </p:txBody>
      </p:sp>
    </p:spTree>
    <p:extLst>
      <p:ext uri="{BB962C8B-B14F-4D97-AF65-F5344CB8AC3E}">
        <p14:creationId xmlns:p14="http://schemas.microsoft.com/office/powerpoint/2010/main" val="49232156"/>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386D6D-5351-4413-841A-BCC985D3E25C}" type="datetimeFigureOut">
              <a:rPr lang="en-US" smtClean="0"/>
              <a:t>4/5/2015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5EA1A9-E10F-4B4C-9258-4F4BF6B07BD5}" type="slidenum">
              <a:rPr lang="en-US" smtClean="0"/>
              <a:t>‹#›</a:t>
            </a:fld>
            <a:endParaRPr lang="en-US"/>
          </a:p>
        </p:txBody>
      </p:sp>
    </p:spTree>
    <p:extLst>
      <p:ext uri="{BB962C8B-B14F-4D97-AF65-F5344CB8AC3E}">
        <p14:creationId xmlns:p14="http://schemas.microsoft.com/office/powerpoint/2010/main" val="2836635262"/>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386D6D-5351-4413-841A-BCC985D3E25C}" type="datetimeFigureOut">
              <a:rPr lang="en-US" smtClean="0"/>
              <a:t>4/5/2015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5EA1A9-E10F-4B4C-9258-4F4BF6B07BD5}" type="slidenum">
              <a:rPr lang="en-US" smtClean="0"/>
              <a:t>‹#›</a:t>
            </a:fld>
            <a:endParaRPr lang="en-US"/>
          </a:p>
        </p:txBody>
      </p:sp>
    </p:spTree>
    <p:extLst>
      <p:ext uri="{BB962C8B-B14F-4D97-AF65-F5344CB8AC3E}">
        <p14:creationId xmlns:p14="http://schemas.microsoft.com/office/powerpoint/2010/main" val="1929983298"/>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386D6D-5351-4413-841A-BCC985D3E25C}" type="datetimeFigureOut">
              <a:rPr lang="en-US" smtClean="0"/>
              <a:t>4/5/2015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5EA1A9-E10F-4B4C-9258-4F4BF6B07BD5}" type="slidenum">
              <a:rPr lang="en-US" smtClean="0"/>
              <a:t>‹#›</a:t>
            </a:fld>
            <a:endParaRPr lang="en-US"/>
          </a:p>
        </p:txBody>
      </p:sp>
    </p:spTree>
    <p:extLst>
      <p:ext uri="{BB962C8B-B14F-4D97-AF65-F5344CB8AC3E}">
        <p14:creationId xmlns:p14="http://schemas.microsoft.com/office/powerpoint/2010/main" val="3955382733"/>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386D6D-5351-4413-841A-BCC985D3E25C}" type="datetimeFigureOut">
              <a:rPr lang="en-US" smtClean="0"/>
              <a:t>4/5/2015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5EA1A9-E10F-4B4C-9258-4F4BF6B07BD5}" type="slidenum">
              <a:rPr lang="en-US" smtClean="0"/>
              <a:t>‹#›</a:t>
            </a:fld>
            <a:endParaRPr lang="en-US"/>
          </a:p>
        </p:txBody>
      </p:sp>
    </p:spTree>
    <p:extLst>
      <p:ext uri="{BB962C8B-B14F-4D97-AF65-F5344CB8AC3E}">
        <p14:creationId xmlns:p14="http://schemas.microsoft.com/office/powerpoint/2010/main" val="936689374"/>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386D6D-5351-4413-841A-BCC985D3E25C}" type="datetimeFigureOut">
              <a:rPr lang="en-US" smtClean="0"/>
              <a:t>4/5/2015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5EA1A9-E10F-4B4C-9258-4F4BF6B07BD5}" type="slidenum">
              <a:rPr lang="en-US" smtClean="0"/>
              <a:t>‹#›</a:t>
            </a:fld>
            <a:endParaRPr lang="en-US"/>
          </a:p>
        </p:txBody>
      </p:sp>
    </p:spTree>
    <p:extLst>
      <p:ext uri="{BB962C8B-B14F-4D97-AF65-F5344CB8AC3E}">
        <p14:creationId xmlns:p14="http://schemas.microsoft.com/office/powerpoint/2010/main" val="3431700191"/>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386D6D-5351-4413-841A-BCC985D3E25C}" type="datetimeFigureOut">
              <a:rPr lang="en-US" smtClean="0"/>
              <a:t>4/5/2015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5EA1A9-E10F-4B4C-9258-4F4BF6B07BD5}" type="slidenum">
              <a:rPr lang="en-US" smtClean="0"/>
              <a:t>‹#›</a:t>
            </a:fld>
            <a:endParaRPr lang="en-US"/>
          </a:p>
        </p:txBody>
      </p:sp>
    </p:spTree>
    <p:extLst>
      <p:ext uri="{BB962C8B-B14F-4D97-AF65-F5344CB8AC3E}">
        <p14:creationId xmlns:p14="http://schemas.microsoft.com/office/powerpoint/2010/main" val="617160510"/>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386D6D-5351-4413-841A-BCC985D3E25C}" type="datetimeFigureOut">
              <a:rPr lang="en-US" smtClean="0"/>
              <a:t>4/5/2015</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5EA1A9-E10F-4B4C-9258-4F4BF6B07BD5}" type="slidenum">
              <a:rPr lang="en-US" smtClean="0"/>
              <a:t>‹#›</a:t>
            </a:fld>
            <a:endParaRPr lang="en-US"/>
          </a:p>
        </p:txBody>
      </p:sp>
    </p:spTree>
    <p:extLst>
      <p:ext uri="{BB962C8B-B14F-4D97-AF65-F5344CB8AC3E}">
        <p14:creationId xmlns:p14="http://schemas.microsoft.com/office/powerpoint/2010/main" val="35257209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3330754"/>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3212" y="762000"/>
            <a:ext cx="11506200" cy="6093976"/>
          </a:xfrm>
          <a:prstGeom prst="rect">
            <a:avLst/>
          </a:prstGeom>
          <a:noFill/>
        </p:spPr>
        <p:txBody>
          <a:bodyPr wrap="square" rtlCol="0">
            <a:spAutoFit/>
          </a:bodyPr>
          <a:lstStyle/>
          <a:p>
            <a:r>
              <a:rPr lang="en-US" sz="3000" b="1" i="1" baseline="300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r>
              <a:rPr lang="en-US" sz="3000" b="1" baseline="30000" dirty="0">
                <a:latin typeface="Arial" panose="020B0604020202020204" pitchFamily="34" charset="0"/>
                <a:cs typeface="Arial" panose="020B0604020202020204" pitchFamily="34" charset="0"/>
              </a:rPr>
              <a:t> </a:t>
            </a:r>
            <a:r>
              <a:rPr lang="en-US" sz="3000" b="1" dirty="0" smtClean="0">
                <a:latin typeface="Arial" panose="020B0604020202020204" pitchFamily="34" charset="0"/>
                <a:cs typeface="Arial" panose="020B0604020202020204" pitchFamily="34" charset="0"/>
              </a:rPr>
              <a:t>And </a:t>
            </a:r>
            <a:r>
              <a:rPr lang="en-US" sz="3000" b="1" dirty="0">
                <a:latin typeface="Arial" panose="020B0604020202020204" pitchFamily="34" charset="0"/>
                <a:cs typeface="Arial" panose="020B0604020202020204" pitchFamily="34" charset="0"/>
              </a:rPr>
              <a:t>it came to pass in those days that a decree went out from Caesar Augustus that all the world should be registered. </a:t>
            </a:r>
            <a:r>
              <a:rPr lang="en-US" sz="3000" b="1" i="1" baseline="30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r>
              <a:rPr lang="en-US" sz="3000" b="1" baseline="30000" dirty="0">
                <a:latin typeface="Arial" panose="020B0604020202020204" pitchFamily="34" charset="0"/>
                <a:cs typeface="Arial" panose="020B0604020202020204" pitchFamily="34" charset="0"/>
              </a:rPr>
              <a:t> </a:t>
            </a:r>
            <a:r>
              <a:rPr lang="en-US" sz="3000" b="1" dirty="0">
                <a:latin typeface="Arial" panose="020B0604020202020204" pitchFamily="34" charset="0"/>
                <a:cs typeface="Arial" panose="020B0604020202020204" pitchFamily="34" charset="0"/>
              </a:rPr>
              <a:t>This census first took place while Quirinius was governing Syria. </a:t>
            </a:r>
            <a:r>
              <a:rPr lang="en-US" sz="3000" b="1" i="1" baseline="30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r>
              <a:rPr lang="en-US" sz="3000" b="1" baseline="30000" dirty="0">
                <a:latin typeface="Arial" panose="020B0604020202020204" pitchFamily="34" charset="0"/>
                <a:cs typeface="Arial" panose="020B0604020202020204" pitchFamily="34" charset="0"/>
              </a:rPr>
              <a:t> </a:t>
            </a:r>
            <a:r>
              <a:rPr lang="en-US" sz="3000" b="1" dirty="0">
                <a:latin typeface="Arial" panose="020B0604020202020204" pitchFamily="34" charset="0"/>
                <a:cs typeface="Arial" panose="020B0604020202020204" pitchFamily="34" charset="0"/>
              </a:rPr>
              <a:t>So all went to be registered, everyone to his own city</a:t>
            </a:r>
            <a:r>
              <a:rPr lang="en-US" sz="3000" b="1" dirty="0" smtClean="0">
                <a:latin typeface="Arial" panose="020B0604020202020204" pitchFamily="34" charset="0"/>
                <a:cs typeface="Arial" panose="020B0604020202020204" pitchFamily="34" charset="0"/>
              </a:rPr>
              <a:t>. </a:t>
            </a:r>
            <a:r>
              <a:rPr lang="en-US" sz="3000" b="1" i="1" baseline="300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r>
              <a:rPr lang="en-US" sz="3000" b="1" baseline="30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000" b="1" dirty="0">
                <a:latin typeface="Arial" panose="020B0604020202020204" pitchFamily="34" charset="0"/>
                <a:cs typeface="Arial" panose="020B0604020202020204" pitchFamily="34" charset="0"/>
              </a:rPr>
              <a:t>Joseph also went up from Galilee, out of the city of Nazareth, into Judea, to the city of David, which is called Bethlehem, because he was of the house and lineage of David,</a:t>
            </a:r>
            <a:r>
              <a:rPr lang="en-US" sz="3000" b="1" i="1" dirty="0">
                <a:latin typeface="Arial" panose="020B0604020202020204" pitchFamily="34" charset="0"/>
                <a:cs typeface="Arial" panose="020B0604020202020204" pitchFamily="34" charset="0"/>
              </a:rPr>
              <a:t> </a:t>
            </a:r>
            <a:r>
              <a:rPr lang="en-US" sz="3000" b="1" i="1" baseline="30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a:t>
            </a:r>
            <a:r>
              <a:rPr lang="en-US" sz="3000" b="1" baseline="30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000" b="1" dirty="0">
                <a:latin typeface="Arial" panose="020B0604020202020204" pitchFamily="34" charset="0"/>
                <a:cs typeface="Arial" panose="020B0604020202020204" pitchFamily="34" charset="0"/>
              </a:rPr>
              <a:t>to be registered with Mary, his betrothed </a:t>
            </a:r>
            <a:r>
              <a:rPr lang="en-US" sz="3000" b="1" dirty="0" smtClean="0">
                <a:latin typeface="Arial" panose="020B0604020202020204" pitchFamily="34" charset="0"/>
                <a:cs typeface="Arial" panose="020B0604020202020204" pitchFamily="34" charset="0"/>
              </a:rPr>
              <a:t>wife, </a:t>
            </a:r>
            <a:r>
              <a:rPr lang="en-US" sz="3000" b="1" dirty="0">
                <a:latin typeface="Arial" panose="020B0604020202020204" pitchFamily="34" charset="0"/>
                <a:cs typeface="Arial" panose="020B0604020202020204" pitchFamily="34" charset="0"/>
              </a:rPr>
              <a:t>who was with child. </a:t>
            </a:r>
            <a:r>
              <a:rPr lang="en-US" sz="3000" b="1" i="1" baseline="30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a:t>
            </a:r>
            <a:r>
              <a:rPr lang="en-US" sz="3000" b="1" baseline="30000" dirty="0">
                <a:latin typeface="Arial" panose="020B0604020202020204" pitchFamily="34" charset="0"/>
                <a:cs typeface="Arial" panose="020B0604020202020204" pitchFamily="34" charset="0"/>
              </a:rPr>
              <a:t> </a:t>
            </a:r>
            <a:r>
              <a:rPr lang="en-US" sz="3000" b="1" dirty="0">
                <a:latin typeface="Arial" panose="020B0604020202020204" pitchFamily="34" charset="0"/>
                <a:cs typeface="Arial" panose="020B0604020202020204" pitchFamily="34" charset="0"/>
              </a:rPr>
              <a:t>So it was, that while they were there, the days were completed for her to be delivered. </a:t>
            </a:r>
            <a:r>
              <a:rPr lang="en-US" sz="3000" b="1" i="1" baseline="30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7</a:t>
            </a:r>
            <a:r>
              <a:rPr lang="en-US" sz="3000" b="1" baseline="30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000" b="1" dirty="0">
                <a:latin typeface="Arial" panose="020B0604020202020204" pitchFamily="34" charset="0"/>
                <a:cs typeface="Arial" panose="020B0604020202020204" pitchFamily="34" charset="0"/>
              </a:rPr>
              <a:t>And she brought forth her firstborn Son, and wrapped Him in swaddling cloths, and laid Him in a manger, because there was no room for them in the inn</a:t>
            </a:r>
            <a:r>
              <a:rPr lang="en-US" sz="3000" b="1" dirty="0" smtClean="0">
                <a:latin typeface="Arial" panose="020B0604020202020204" pitchFamily="34" charset="0"/>
                <a:cs typeface="Arial" panose="020B0604020202020204" pitchFamily="34" charset="0"/>
              </a:rPr>
              <a:t>.</a:t>
            </a:r>
            <a:endParaRPr lang="en-US" sz="3000" b="1" dirty="0">
              <a:latin typeface="Arial" panose="020B0604020202020204" pitchFamily="34" charset="0"/>
              <a:cs typeface="Arial" panose="020B0604020202020204" pitchFamily="34" charset="0"/>
            </a:endParaRPr>
          </a:p>
        </p:txBody>
      </p:sp>
      <p:sp>
        <p:nvSpPr>
          <p:cNvPr id="3" name="Rectangle 2"/>
          <p:cNvSpPr/>
          <p:nvPr/>
        </p:nvSpPr>
        <p:spPr>
          <a:xfrm>
            <a:off x="3884612" y="0"/>
            <a:ext cx="437812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600" dirty="0" smtClean="0">
                <a:ln w="11430">
                  <a:solidFill>
                    <a:srgbClr val="000000"/>
                  </a:solidFill>
                </a:ln>
                <a:solidFill>
                  <a:srgbClr val="C00000"/>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Luke 2:1-7</a:t>
            </a:r>
            <a:endParaRPr lang="en-US" sz="5400" b="1" cap="none" spc="600" dirty="0">
              <a:ln w="11430">
                <a:solidFill>
                  <a:srgbClr val="000000"/>
                </a:solidFill>
              </a:ln>
              <a:solidFill>
                <a:srgbClr val="C00000"/>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614417"/>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2950095"/>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8304212" y="10775"/>
            <a:ext cx="3766527" cy="3877985"/>
          </a:xfrm>
          <a:prstGeom prst="rect">
            <a:avLst/>
          </a:prstGeom>
          <a:noFill/>
        </p:spPr>
        <p:txBody>
          <a:bodyPr wrap="square" lIns="91440" tIns="45720" rIns="91440" bIns="45720">
            <a:spAutoFit/>
          </a:bodyPr>
          <a:lstStyle/>
          <a:p>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pperplate Gothic Bold" panose="020E0705020206020404" pitchFamily="34" charset="0"/>
              </a:rPr>
              <a:t>The</a:t>
            </a:r>
          </a:p>
          <a:p>
            <a:pPr algn="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pperplate Gothic Bold" panose="020E0705020206020404" pitchFamily="34" charset="0"/>
              </a:rPr>
              <a:t>Birth of</a:t>
            </a:r>
          </a:p>
          <a:p>
            <a:pPr algn="r"/>
            <a:r>
              <a:rPr lang="en-US" sz="13800" b="1" cap="none" spc="600" dirty="0" smtClean="0">
                <a:ln w="18415" cmpd="sng">
                  <a:solidFill>
                    <a:srgbClr val="7030A0"/>
                  </a:solidFill>
                  <a:prstDash val="solid"/>
                </a:ln>
                <a:solidFill>
                  <a:schemeClr val="bg1"/>
                </a:solidFill>
                <a:effectLst>
                  <a:outerShdw blurRad="63500" dir="3600000" algn="tl" rotWithShape="0">
                    <a:srgbClr val="000000">
                      <a:alpha val="70000"/>
                    </a:srgbClr>
                  </a:outerShdw>
                </a:effectLst>
                <a:latin typeface="Freestyle Script" panose="030804020302050B0404" pitchFamily="66" charset="0"/>
              </a:rPr>
              <a:t>Jesus</a:t>
            </a:r>
            <a:endParaRPr lang="en-US" sz="5400" b="1" cap="none" spc="600" dirty="0">
              <a:ln w="18415" cmpd="sng">
                <a:solidFill>
                  <a:srgbClr val="7030A0"/>
                </a:solidFill>
                <a:prstDash val="solid"/>
              </a:ln>
              <a:solidFill>
                <a:schemeClr val="bg1"/>
              </a:solidFill>
              <a:effectLst>
                <a:outerShdw blurRad="63500" dir="3600000" algn="tl" rotWithShape="0">
                  <a:srgbClr val="000000">
                    <a:alpha val="70000"/>
                  </a:srgbClr>
                </a:outerShdw>
              </a:effectLst>
              <a:latin typeface="Freestyle Script" panose="030804020302050B0404" pitchFamily="66" charset="0"/>
            </a:endParaRPr>
          </a:p>
        </p:txBody>
      </p:sp>
    </p:spTree>
    <p:extLst>
      <p:ext uri="{BB962C8B-B14F-4D97-AF65-F5344CB8AC3E}">
        <p14:creationId xmlns:p14="http://schemas.microsoft.com/office/powerpoint/2010/main" val="2685366613"/>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53517" y="0"/>
            <a:ext cx="11836895" cy="1015663"/>
          </a:xfrm>
          <a:prstGeom prst="rect">
            <a:avLst/>
          </a:prstGeom>
          <a:noFill/>
        </p:spPr>
        <p:txBody>
          <a:bodyPr wrap="none" lIns="91440" tIns="45720" rIns="91440" bIns="45720">
            <a:spAutoFit/>
          </a:bodyPr>
          <a:lstStyle/>
          <a:p>
            <a:pPr algn="ctr"/>
            <a:r>
              <a:rPr lang="en-US" sz="6000" b="1" cap="none" spc="300" dirty="0" smtClean="0">
                <a:ln w="10541" cmpd="sng">
                  <a:solidFill>
                    <a:srgbClr val="C00000"/>
                  </a:solidFill>
                  <a:prstDash val="solid"/>
                </a:ln>
                <a:solidFill>
                  <a:sysClr val="windowText" lastClr="000000"/>
                </a:solidFill>
                <a:effectLst>
                  <a:outerShdw blurRad="60007" dist="200025" dir="15000000" sy="30000" kx="-1800000" algn="bl" rotWithShape="0">
                    <a:prstClr val="black">
                      <a:alpha val="32000"/>
                    </a:prstClr>
                  </a:outerShdw>
                </a:effectLst>
                <a:latin typeface="Monotype Corsiva" panose="03010101010201010101" pitchFamily="66" charset="0"/>
              </a:rPr>
              <a:t>Misunderstanding Jesus: He came . . .</a:t>
            </a:r>
            <a:endParaRPr lang="en-US" sz="6000" b="1" cap="none" spc="300" dirty="0">
              <a:ln w="10541" cmpd="sng">
                <a:solidFill>
                  <a:srgbClr val="C00000"/>
                </a:solidFill>
                <a:prstDash val="solid"/>
              </a:ln>
              <a:solidFill>
                <a:sysClr val="windowText" lastClr="000000"/>
              </a:solidFill>
              <a:effectLst>
                <a:outerShdw blurRad="60007" dist="200025" dir="15000000" sy="30000" kx="-1800000" algn="bl" rotWithShape="0">
                  <a:prstClr val="black">
                    <a:alpha val="32000"/>
                  </a:prstClr>
                </a:outerShdw>
              </a:effectLst>
              <a:latin typeface="Monotype Corsiva" panose="03010101010201010101" pitchFamily="66" charset="0"/>
            </a:endParaRPr>
          </a:p>
        </p:txBody>
      </p:sp>
      <p:sp>
        <p:nvSpPr>
          <p:cNvPr id="3" name="Rounded Rectangle 2"/>
          <p:cNvSpPr/>
          <p:nvPr/>
        </p:nvSpPr>
        <p:spPr>
          <a:xfrm>
            <a:off x="608012" y="1905000"/>
            <a:ext cx="10820400" cy="6096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608012" y="2819400"/>
            <a:ext cx="9448800" cy="6096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608012" y="3733800"/>
            <a:ext cx="7162800" cy="6096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608012" y="4648200"/>
            <a:ext cx="6934200" cy="609600"/>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608012" y="1600200"/>
            <a:ext cx="10972800" cy="3785652"/>
          </a:xfrm>
          <a:prstGeom prst="rect">
            <a:avLst/>
          </a:prstGeom>
          <a:noFill/>
        </p:spPr>
        <p:txBody>
          <a:bodyPr wrap="square" rtlCol="0">
            <a:spAutoFit/>
          </a:bodyPr>
          <a:lstStyle/>
          <a:p>
            <a:pPr>
              <a:lnSpc>
                <a:spcPct val="200000"/>
              </a:lnSpc>
            </a:pPr>
            <a:r>
              <a:rPr lang="en-US" sz="3000" u="sng" dirty="0" smtClean="0">
                <a:ln>
                  <a:solidFill>
                    <a:srgbClr val="C00000"/>
                  </a:solidFill>
                </a:ln>
                <a:latin typeface="Arial Black" panose="020B0A04020102020204" pitchFamily="34" charset="0"/>
              </a:rPr>
              <a:t>NOT</a:t>
            </a:r>
            <a:r>
              <a:rPr lang="en-US" sz="3000" dirty="0" smtClean="0">
                <a:latin typeface="Arial Black" panose="020B0A04020102020204" pitchFamily="34" charset="0"/>
              </a:rPr>
              <a:t> to destroy the (Old Testament) Law of Moses</a:t>
            </a:r>
          </a:p>
          <a:p>
            <a:pPr>
              <a:lnSpc>
                <a:spcPct val="200000"/>
              </a:lnSpc>
            </a:pPr>
            <a:r>
              <a:rPr lang="en-US" sz="3000" u="sng" dirty="0" smtClean="0">
                <a:ln>
                  <a:solidFill>
                    <a:srgbClr val="C00000"/>
                  </a:solidFill>
                </a:ln>
                <a:latin typeface="Arial Black" panose="020B0A04020102020204" pitchFamily="34" charset="0"/>
              </a:rPr>
              <a:t>NOT</a:t>
            </a:r>
            <a:r>
              <a:rPr lang="en-US" sz="3000" dirty="0" smtClean="0">
                <a:latin typeface="Arial Black" panose="020B0A04020102020204" pitchFamily="34" charset="0"/>
              </a:rPr>
              <a:t> to bring a Peaceful Utopia on the Earth</a:t>
            </a:r>
          </a:p>
          <a:p>
            <a:pPr>
              <a:lnSpc>
                <a:spcPct val="200000"/>
              </a:lnSpc>
            </a:pPr>
            <a:r>
              <a:rPr lang="en-US" sz="3000" u="sng" dirty="0" smtClean="0">
                <a:ln>
                  <a:solidFill>
                    <a:srgbClr val="C00000"/>
                  </a:solidFill>
                </a:ln>
                <a:latin typeface="Arial Black" panose="020B0A04020102020204" pitchFamily="34" charset="0"/>
              </a:rPr>
              <a:t>NOT</a:t>
            </a:r>
            <a:r>
              <a:rPr lang="en-US" sz="3000" dirty="0" smtClean="0">
                <a:latin typeface="Arial Black" panose="020B0A04020102020204" pitchFamily="34" charset="0"/>
              </a:rPr>
              <a:t> to remove Human Suffering</a:t>
            </a:r>
          </a:p>
          <a:p>
            <a:pPr>
              <a:lnSpc>
                <a:spcPct val="200000"/>
              </a:lnSpc>
            </a:pPr>
            <a:r>
              <a:rPr lang="en-US" sz="3000" u="sng" dirty="0" smtClean="0">
                <a:ln>
                  <a:solidFill>
                    <a:srgbClr val="C00000"/>
                  </a:solidFill>
                </a:ln>
                <a:latin typeface="Arial Black" panose="020B0A04020102020204" pitchFamily="34" charset="0"/>
              </a:rPr>
              <a:t>NOT</a:t>
            </a:r>
            <a:r>
              <a:rPr lang="en-US" sz="3000" dirty="0" smtClean="0">
                <a:latin typeface="Arial Black" panose="020B0A04020102020204" pitchFamily="34" charset="0"/>
              </a:rPr>
              <a:t> to form a Divine Red Cross</a:t>
            </a:r>
          </a:p>
        </p:txBody>
      </p:sp>
    </p:spTree>
    <p:extLst>
      <p:ext uri="{BB962C8B-B14F-4D97-AF65-F5344CB8AC3E}">
        <p14:creationId xmlns:p14="http://schemas.microsoft.com/office/powerpoint/2010/main" val="1791417620"/>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20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left)">
                                      <p:cBhvr>
                                        <p:cTn id="15" dur="2000"/>
                                        <p:tgtEl>
                                          <p:spTgt spid="2">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wipe(left)">
                                      <p:cBhvr>
                                        <p:cTn id="23" dur="2000"/>
                                        <p:tgtEl>
                                          <p:spTgt spid="2">
                                            <p:txEl>
                                              <p:pRg st="2" end="2"/>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2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wipe(left)">
                                      <p:cBhvr>
                                        <p:cTn id="31" dur="2000"/>
                                        <p:tgtEl>
                                          <p:spTgt spid="2">
                                            <p:txEl>
                                              <p:pRg st="3" end="3"/>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2" grpId="0" uiExpand="1" build="p" bldLvl="5"/>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16" name="TextBox 15"/>
          <p:cNvSpPr txBox="1"/>
          <p:nvPr/>
        </p:nvSpPr>
        <p:spPr>
          <a:xfrm>
            <a:off x="608013" y="1828800"/>
            <a:ext cx="10972800" cy="4770537"/>
          </a:xfrm>
          <a:prstGeom prst="rect">
            <a:avLst/>
          </a:prstGeom>
          <a:solidFill>
            <a:srgbClr val="FFFFFF">
              <a:alpha val="74902"/>
            </a:srgbClr>
          </a:solidFill>
          <a:effectLst>
            <a:softEdge rad="317500"/>
          </a:effectLst>
        </p:spPr>
        <p:txBody>
          <a:bodyPr wrap="square" rtlCol="0">
            <a:spAutoFit/>
          </a:bodyPr>
          <a:lstStyle/>
          <a:p>
            <a:r>
              <a:rPr lang="en-US" sz="4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ctr"/>
            <a:r>
              <a:rPr lang="en-US" sz="4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Save us from our Sins</a:t>
            </a:r>
          </a:p>
          <a:p>
            <a:pPr algn="ctr"/>
            <a:endParaRPr lang="en-US" sz="4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US" sz="4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Destroy the Works of the Devil</a:t>
            </a:r>
          </a:p>
          <a:p>
            <a:pPr algn="ctr"/>
            <a:endParaRPr lang="en-US" sz="4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US" sz="4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Give us an Abundant Life</a:t>
            </a:r>
          </a:p>
          <a:p>
            <a:endParaRPr lang="en-US" sz="4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1141784"/>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bg/>
                                          </p:spTgt>
                                        </p:tgtEl>
                                        <p:attrNameLst>
                                          <p:attrName>style.visibility</p:attrName>
                                        </p:attrNameLst>
                                      </p:cBhvr>
                                      <p:to>
                                        <p:strVal val="visible"/>
                                      </p:to>
                                    </p:set>
                                    <p:animEffect transition="in" filter="wipe(up)">
                                      <p:cBhvr>
                                        <p:cTn id="7" dur="2000"/>
                                        <p:tgtEl>
                                          <p:spTgt spid="16">
                                            <p:bg/>
                                          </p:spTgt>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animEffect transition="in" filter="wipe(left)">
                                      <p:cBhvr>
                                        <p:cTn id="11" dur="2000"/>
                                        <p:tgtEl>
                                          <p:spTgt spid="16">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6">
                                            <p:txEl>
                                              <p:pRg st="3" end="3"/>
                                            </p:txEl>
                                          </p:spTgt>
                                        </p:tgtEl>
                                        <p:attrNameLst>
                                          <p:attrName>style.visibility</p:attrName>
                                        </p:attrNameLst>
                                      </p:cBhvr>
                                      <p:to>
                                        <p:strVal val="visible"/>
                                      </p:to>
                                    </p:set>
                                    <p:animEffect transition="in" filter="wipe(left)">
                                      <p:cBhvr>
                                        <p:cTn id="16" dur="2000"/>
                                        <p:tgtEl>
                                          <p:spTgt spid="1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6">
                                            <p:txEl>
                                              <p:pRg st="5" end="5"/>
                                            </p:txEl>
                                          </p:spTgt>
                                        </p:tgtEl>
                                        <p:attrNameLst>
                                          <p:attrName>style.visibility</p:attrName>
                                        </p:attrNameLst>
                                      </p:cBhvr>
                                      <p:to>
                                        <p:strVal val="visible"/>
                                      </p:to>
                                    </p:set>
                                    <p:animEffect transition="in" filter="wipe(left)">
                                      <p:cBhvr>
                                        <p:cTn id="21" dur="20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bldLvl="5"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5096557"/>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328</TotalTime>
  <Words>71</Words>
  <Application>Microsoft Office PowerPoint</Application>
  <PresentationFormat>Custom</PresentationFormat>
  <Paragraphs>23</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JRBRONGER</dc:creator>
  <cp:lastModifiedBy>Danville Church</cp:lastModifiedBy>
  <cp:revision>11</cp:revision>
  <dcterms:created xsi:type="dcterms:W3CDTF">2015-03-30T14:33:22Z</dcterms:created>
  <dcterms:modified xsi:type="dcterms:W3CDTF">2015-04-05T15:23:35Z</dcterms:modified>
</cp:coreProperties>
</file>