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5" r:id="rId5"/>
    <p:sldId id="259" r:id="rId6"/>
    <p:sldId id="284" r:id="rId7"/>
    <p:sldId id="268" r:id="rId8"/>
    <p:sldId id="262" r:id="rId9"/>
  </p:sldIdLst>
  <p:sldSz cx="12192000" cy="6858000"/>
  <p:notesSz cx="6858000" cy="9144000"/>
  <p:embeddedFontLst>
    <p:embeddedFont>
      <p:font typeface="Calibri Light" panose="020F0302020204030204" pitchFamily="34" charset="0"/>
      <p:regular r:id="rId10"/>
      <p:italic r:id="rId11"/>
    </p:embeddedFont>
    <p:embeddedFont>
      <p:font typeface="Copperplate Gothic Bold" panose="020E0705020206020404" pitchFamily="34" charset="0"/>
      <p:regular r:id="rId12"/>
    </p:embeddedFont>
    <p:embeddedFont>
      <p:font typeface="Calibri" panose="020F0502020204030204" pitchFamily="34" charset="0"/>
      <p:regular r:id="rId13"/>
      <p:bold r:id="rId14"/>
      <p:italic r:id="rId15"/>
      <p:boldItalic r:id="rId16"/>
    </p:embeddedFont>
    <p:embeddedFont>
      <p:font typeface="Monotype Corsiva" panose="03010101010201010101" pitchFamily="66" charset="0"/>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orient="horz" pos="2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1900"/>
    <a:srgbClr val="667EBE"/>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66" d="100"/>
          <a:sy n="66" d="100"/>
        </p:scale>
        <p:origin x="-594" y="-108"/>
      </p:cViewPr>
      <p:guideLst>
        <p:guide orient="horz" pos="2160"/>
        <p:guide orient="horz" pos="216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3/8/2015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01" y="908496"/>
            <a:ext cx="11792197" cy="5593839"/>
          </a:xfrm>
          <a:prstGeom prst="rect">
            <a:avLst/>
          </a:prstGeom>
          <a:noFill/>
        </p:spPr>
        <p:txBody>
          <a:bodyPr wrap="square" rtlCol="0">
            <a:spAutoFit/>
          </a:bodyPr>
          <a:lstStyle/>
          <a:p>
            <a:r>
              <a:rPr lang="en-US" sz="32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3250" b="1" baseline="30000" dirty="0">
                <a:latin typeface="Arial" panose="020B0604020202020204" pitchFamily="34" charset="0"/>
                <a:cs typeface="Arial" panose="020B0604020202020204" pitchFamily="34" charset="0"/>
              </a:rPr>
              <a:t> </a:t>
            </a:r>
            <a:r>
              <a:rPr lang="en-US" sz="3250" b="1" dirty="0">
                <a:latin typeface="Arial" panose="020B0604020202020204" pitchFamily="34" charset="0"/>
                <a:cs typeface="Arial" panose="020B0604020202020204" pitchFamily="34" charset="0"/>
              </a:rPr>
              <a:t>Brethren, join in following my example, and note those who so walk, as you have us for a pattern. </a:t>
            </a:r>
            <a:r>
              <a:rPr lang="en-US" sz="32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sz="3250" b="1" dirty="0">
                <a:latin typeface="Arial" panose="020B0604020202020204" pitchFamily="34" charset="0"/>
                <a:cs typeface="Arial" panose="020B0604020202020204" pitchFamily="34" charset="0"/>
              </a:rPr>
              <a:t>For many walk, of whom I have told you often, and now tell you even weeping, that they are the enemies of the cross of Christ: </a:t>
            </a:r>
            <a:r>
              <a:rPr lang="en-US" sz="32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r>
              <a:rPr lang="en-US" sz="3250" b="1" baseline="30000" dirty="0">
                <a:latin typeface="Arial" panose="020B0604020202020204" pitchFamily="34" charset="0"/>
                <a:cs typeface="Arial" panose="020B0604020202020204" pitchFamily="34" charset="0"/>
              </a:rPr>
              <a:t> </a:t>
            </a:r>
            <a:r>
              <a:rPr lang="en-US" sz="3250" b="1" dirty="0">
                <a:latin typeface="Arial" panose="020B0604020202020204" pitchFamily="34" charset="0"/>
                <a:cs typeface="Arial" panose="020B0604020202020204" pitchFamily="34" charset="0"/>
              </a:rPr>
              <a:t>whose end is destruction, whose god is their belly, and whose glory is in their shame—who set their mind on earthly things. </a:t>
            </a:r>
            <a:r>
              <a:rPr lang="en-US" sz="32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en-US" sz="3250" b="1" baseline="30000" dirty="0">
                <a:latin typeface="Arial" panose="020B0604020202020204" pitchFamily="34" charset="0"/>
                <a:cs typeface="Arial" panose="020B0604020202020204" pitchFamily="34" charset="0"/>
              </a:rPr>
              <a:t> </a:t>
            </a:r>
            <a:r>
              <a:rPr lang="en-US" sz="3250" b="1" dirty="0">
                <a:latin typeface="Arial" panose="020B0604020202020204" pitchFamily="34" charset="0"/>
                <a:cs typeface="Arial" panose="020B0604020202020204" pitchFamily="34" charset="0"/>
              </a:rPr>
              <a:t>For our citizenship is in heaven, from which we also eagerly wait for the Savior, the Lord Jesus Christ, </a:t>
            </a:r>
            <a:r>
              <a:rPr lang="en-US" sz="32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a:t>
            </a:r>
            <a:r>
              <a:rPr lang="en-US" sz="3250" b="1" dirty="0">
                <a:latin typeface="Arial" panose="020B0604020202020204" pitchFamily="34" charset="0"/>
                <a:cs typeface="Arial" panose="020B0604020202020204" pitchFamily="34" charset="0"/>
              </a:rPr>
              <a:t>who will transform our lowly body that it may be conformed to His glorious body, according to the working by which He is able even to subdue all things to Himself.</a:t>
            </a:r>
          </a:p>
        </p:txBody>
      </p:sp>
      <p:sp>
        <p:nvSpPr>
          <p:cNvPr id="3" name="Rectangle 2"/>
          <p:cNvSpPr/>
          <p:nvPr/>
        </p:nvSpPr>
        <p:spPr>
          <a:xfrm>
            <a:off x="2327422" y="0"/>
            <a:ext cx="7564892"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600" dirty="0" smtClean="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rPr>
              <a:t>Philippians 3:17-21</a:t>
            </a:r>
            <a:endParaRPr lang="en-US" sz="6600" b="1" cap="none" spc="600" dirty="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184" y="1149096"/>
            <a:ext cx="4986528" cy="4986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3263"/>
          <a:stretch/>
        </p:blipFill>
        <p:spPr>
          <a:xfrm>
            <a:off x="756285" y="1149095"/>
            <a:ext cx="4437507" cy="4986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2357"/>
          <a:stretch/>
        </p:blipFill>
        <p:spPr>
          <a:xfrm>
            <a:off x="7326160" y="1175329"/>
            <a:ext cx="3454400" cy="4960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5937"/>
          <a:stretch/>
        </p:blipFill>
        <p:spPr>
          <a:xfrm>
            <a:off x="741301" y="1740033"/>
            <a:ext cx="4467474" cy="3377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050" y="1290078"/>
            <a:ext cx="4730796" cy="4730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b="3059"/>
          <a:stretch/>
        </p:blipFill>
        <p:spPr>
          <a:xfrm>
            <a:off x="643324" y="1362443"/>
            <a:ext cx="4580829" cy="4586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27866" t="6927" r="1241" b="-448"/>
          <a:stretch/>
        </p:blipFill>
        <p:spPr>
          <a:xfrm>
            <a:off x="584017" y="1645642"/>
            <a:ext cx="4640136" cy="4074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29200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par>
                                <p:cTn id="18" presetID="6" presetClass="exit" presetSubtype="16" fill="hold" nodeType="withEffect">
                                  <p:stCondLst>
                                    <p:cond delay="0"/>
                                  </p:stCondLst>
                                  <p:childTnLst>
                                    <p:animEffect transition="out" filter="circle(in)">
                                      <p:cBhvr>
                                        <p:cTn id="19" dur="2000"/>
                                        <p:tgtEl>
                                          <p:spTgt spid="3"/>
                                        </p:tgtEl>
                                      </p:cBhvr>
                                    </p:animEffect>
                                    <p:set>
                                      <p:cBhvr>
                                        <p:cTn id="20" dur="1" fill="hold">
                                          <p:stCondLst>
                                            <p:cond delay="1999"/>
                                          </p:stCondLst>
                                        </p:cTn>
                                        <p:tgtEl>
                                          <p:spTgt spid="3"/>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16" fill="hold" nodeType="clickEffect">
                                  <p:stCondLst>
                                    <p:cond delay="0"/>
                                  </p:stCondLst>
                                  <p:childTnLst>
                                    <p:animEffect transition="out" filter="circle(in)">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6" presetClass="exit" presetSubtype="16" fill="hold" nodeType="withEffect">
                                  <p:stCondLst>
                                    <p:cond delay="0"/>
                                  </p:stCondLst>
                                  <p:childTnLst>
                                    <p:animEffect transition="out" filter="circle(in)">
                                      <p:cBhvr>
                                        <p:cTn id="35" dur="2000"/>
                                        <p:tgtEl>
                                          <p:spTgt spid="5"/>
                                        </p:tgtEl>
                                      </p:cBhvr>
                                    </p:animEffect>
                                    <p:set>
                                      <p:cBhvr>
                                        <p:cTn id="36" dur="1" fill="hold">
                                          <p:stCondLst>
                                            <p:cond delay="1999"/>
                                          </p:stCondLst>
                                        </p:cTn>
                                        <p:tgtEl>
                                          <p:spTgt spid="5"/>
                                        </p:tgtEl>
                                        <p:attrNameLst>
                                          <p:attrName>style.visibility</p:attrName>
                                        </p:attrNameLst>
                                      </p:cBhvr>
                                      <p:to>
                                        <p:strVal val="hidden"/>
                                      </p:to>
                                    </p:se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16" fill="hold" nodeType="clickEffect">
                                  <p:stCondLst>
                                    <p:cond delay="0"/>
                                  </p:stCondLst>
                                  <p:childTnLst>
                                    <p:animEffect transition="out" filter="circle(in)">
                                      <p:cBhvr>
                                        <p:cTn id="48" dur="2000"/>
                                        <p:tgtEl>
                                          <p:spTgt spid="7"/>
                                        </p:tgtEl>
                                      </p:cBhvr>
                                    </p:animEffect>
                                    <p:set>
                                      <p:cBhvr>
                                        <p:cTn id="49" dur="1" fill="hold">
                                          <p:stCondLst>
                                            <p:cond delay="1999"/>
                                          </p:stCondLst>
                                        </p:cTn>
                                        <p:tgtEl>
                                          <p:spTgt spid="7"/>
                                        </p:tgtEl>
                                        <p:attrNameLst>
                                          <p:attrName>style.visibility</p:attrName>
                                        </p:attrNameLst>
                                      </p:cBhvr>
                                      <p:to>
                                        <p:strVal val="hidden"/>
                                      </p:to>
                                    </p:set>
                                  </p:childTnLst>
                                </p:cTn>
                              </p:par>
                              <p:par>
                                <p:cTn id="50" presetID="6" presetClass="entr" presetSubtype="16"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96000" y="3443288"/>
            <a:ext cx="5071872" cy="2400657"/>
          </a:xfrm>
          <a:prstGeom prst="rect">
            <a:avLst/>
          </a:prstGeom>
          <a:noFill/>
        </p:spPr>
        <p:txBody>
          <a:bodyPr wrap="square" rtlCol="0">
            <a:spAutoFit/>
          </a:bodyPr>
          <a:lstStyle/>
          <a:p>
            <a:pPr algn="ctr"/>
            <a:r>
              <a:rPr lang="en-US" sz="3000" b="1" dirty="0">
                <a:ln>
                  <a:solidFill>
                    <a:srgbClr val="C00000"/>
                  </a:solidFill>
                </a:ln>
                <a:effectLst>
                  <a:outerShdw blurRad="38100" dist="38100" dir="2700000" algn="tl">
                    <a:srgbClr val="000000">
                      <a:alpha val="43137"/>
                    </a:srgbClr>
                  </a:outerShdw>
                </a:effectLst>
              </a:rPr>
              <a:t>A </a:t>
            </a:r>
            <a:r>
              <a:rPr lang="en-US" sz="3000" b="1" dirty="0" smtClean="0">
                <a:ln>
                  <a:solidFill>
                    <a:srgbClr val="C00000"/>
                  </a:solidFill>
                </a:ln>
                <a:effectLst>
                  <a:outerShdw blurRad="38100" dist="38100" dir="2700000" algn="tl">
                    <a:srgbClr val="000000">
                      <a:alpha val="43137"/>
                    </a:srgbClr>
                  </a:outerShdw>
                </a:effectLst>
              </a:rPr>
              <a:t>“role model” </a:t>
            </a:r>
            <a:r>
              <a:rPr lang="en-US" sz="3000" b="1" dirty="0">
                <a:ln>
                  <a:solidFill>
                    <a:srgbClr val="C00000"/>
                  </a:solidFill>
                </a:ln>
                <a:effectLst>
                  <a:outerShdw blurRad="38100" dist="38100" dir="2700000" algn="tl">
                    <a:srgbClr val="000000">
                      <a:alpha val="43137"/>
                    </a:srgbClr>
                  </a:outerShdw>
                </a:effectLst>
              </a:rPr>
              <a:t>is a person whose behavior, example, or success is or can be emulated by others, especially by younger people</a:t>
            </a:r>
            <a:r>
              <a:rPr lang="en-US" sz="3000" b="1" dirty="0" smtClean="0">
                <a:ln>
                  <a:solidFill>
                    <a:srgbClr val="C00000"/>
                  </a:solidFill>
                </a:ln>
                <a:effectLst>
                  <a:outerShdw blurRad="38100" dist="38100" dir="2700000" algn="tl">
                    <a:srgbClr val="000000">
                      <a:alpha val="43137"/>
                    </a:srgbClr>
                  </a:outerShdw>
                </a:effectLst>
              </a:rPr>
              <a:t>.</a:t>
            </a:r>
            <a:endParaRPr lang="en-US" sz="3000" b="1" dirty="0">
              <a:ln>
                <a:solidFill>
                  <a:srgbClr val="C00000"/>
                </a:solidFill>
              </a:ln>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81" y="727295"/>
            <a:ext cx="10313232" cy="5403409"/>
          </a:xfrm>
          <a:prstGeom prst="rect">
            <a:avLst/>
          </a:prstGeom>
        </p:spPr>
      </p:pic>
    </p:spTree>
    <p:extLst>
      <p:ext uri="{BB962C8B-B14F-4D97-AF65-F5344CB8AC3E}">
        <p14:creationId xmlns:p14="http://schemas.microsoft.com/office/powerpoint/2010/main" val="26058754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83764" y="2683239"/>
            <a:ext cx="8424472" cy="3416320"/>
          </a:xfrm>
          <a:prstGeom prst="rect">
            <a:avLst/>
          </a:prstGeom>
          <a:noFill/>
        </p:spPr>
        <p:txBody>
          <a:bodyPr wrap="square" rtlCol="0">
            <a:spAutoFit/>
          </a:bodyPr>
          <a:lstStyle/>
          <a:p>
            <a:pPr marL="457200" indent="-457200">
              <a:buFont typeface="+mj-lt"/>
              <a:buAutoNum type="arabicPeriod"/>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Paul the Apostle (1 Cor 11:1)</a:t>
            </a:r>
          </a:p>
          <a:p>
            <a:pPr marL="457200" indent="-457200">
              <a:buFont typeface="+mj-lt"/>
              <a:buAutoNum type="arabicPeriod"/>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Barnabas (Acts 4:36-37)</a:t>
            </a:r>
          </a:p>
          <a:p>
            <a:pPr marL="457200" indent="-457200">
              <a:buFont typeface="+mj-lt"/>
              <a:buAutoNum type="arabicPeriod"/>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Aquila &amp; Priscilla (Rom 16:3-5)</a:t>
            </a:r>
          </a:p>
          <a:p>
            <a:pPr marL="457200" indent="-457200">
              <a:buFont typeface="+mj-lt"/>
              <a:buAutoNum type="arabicPeriod"/>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Gaius (3 Jn 5-8)</a:t>
            </a:r>
          </a:p>
          <a:p>
            <a:pPr marL="457200" indent="-457200">
              <a:buFont typeface="+mj-lt"/>
              <a:buAutoNum type="arabicPeriod"/>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Philemon (Phm 1-7)</a:t>
            </a:r>
          </a:p>
          <a:p>
            <a:pPr marL="457200" indent="-457200">
              <a:buFont typeface="+mj-lt"/>
              <a:buAutoNum type="arabicPeriod"/>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Peter &amp; John (Acts 4:19-20; 5:29)</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4" descr="http://www.kelliekarservices.com/wp-content/uploads/2014/01/Question-Mark-Wallpaper-Dekstop-HD1-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3907" y="1348497"/>
            <a:ext cx="1919565" cy="143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2059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666699"/>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20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666699"/>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2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666699"/>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20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666699"/>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2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666699"/>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096000" y="5816184"/>
            <a:ext cx="5551357" cy="923330"/>
          </a:xfrm>
          <a:prstGeom prst="rect">
            <a:avLst/>
          </a:prstGeom>
          <a:noFill/>
        </p:spPr>
        <p:txBody>
          <a:bodyPr wrap="square" rtlCol="0">
            <a:spAutoFit/>
          </a:bodyPr>
          <a:lstStyle/>
          <a:p>
            <a:r>
              <a:rPr lang="en-US" sz="2700" b="1" dirty="0" smtClean="0">
                <a:latin typeface="Arial" panose="020B0604020202020204" pitchFamily="34" charset="0"/>
                <a:cs typeface="Arial" panose="020B0604020202020204" pitchFamily="34" charset="0"/>
              </a:rPr>
              <a:t>“note </a:t>
            </a:r>
            <a:r>
              <a:rPr lang="en-US" sz="2700" b="1" dirty="0">
                <a:latin typeface="Arial" panose="020B0604020202020204" pitchFamily="34" charset="0"/>
                <a:cs typeface="Arial" panose="020B0604020202020204" pitchFamily="34" charset="0"/>
              </a:rPr>
              <a:t>those who so walk, as you have us for a </a:t>
            </a:r>
            <a:r>
              <a:rPr lang="en-US" sz="2700" b="1" dirty="0" smtClean="0">
                <a:latin typeface="Arial" panose="020B0604020202020204" pitchFamily="34" charset="0"/>
                <a:cs typeface="Arial" panose="020B0604020202020204" pitchFamily="34" charset="0"/>
              </a:rPr>
              <a:t>pattern” (Phil 3:17)</a:t>
            </a:r>
            <a:endParaRPr lang="en-US" sz="2700" dirty="0"/>
          </a:p>
        </p:txBody>
      </p:sp>
      <p:sp>
        <p:nvSpPr>
          <p:cNvPr id="3" name="Rectangle 2"/>
          <p:cNvSpPr/>
          <p:nvPr/>
        </p:nvSpPr>
        <p:spPr>
          <a:xfrm>
            <a:off x="680575" y="0"/>
            <a:ext cx="10830850" cy="923330"/>
          </a:xfrm>
          <a:prstGeom prst="rect">
            <a:avLst/>
          </a:prstGeom>
          <a:noFill/>
        </p:spPr>
        <p:txBody>
          <a:bodyPr wrap="none" lIns="91440" tIns="45720" rIns="91440" bIns="45720">
            <a:spAutoFit/>
          </a:bodyPr>
          <a:lstStyle/>
          <a:p>
            <a:pPr algn="ctr"/>
            <a:r>
              <a:rPr lang="en-US" sz="5400" b="1" cap="none" spc="600" dirty="0" smtClean="0">
                <a:ln w="10541" cmpd="sng">
                  <a:solidFill>
                    <a:srgbClr val="C00000"/>
                  </a:solidFill>
                  <a:prstDash val="solid"/>
                </a:ln>
                <a:effectLst>
                  <a:outerShdw blurRad="38100" dist="38100" dir="2700000" algn="tl">
                    <a:srgbClr val="000000">
                      <a:alpha val="43137"/>
                    </a:srgbClr>
                  </a:outerShdw>
                </a:effectLst>
                <a:latin typeface="Copperplate Gothic Bold" panose="020E0705020206020404" pitchFamily="34" charset="0"/>
              </a:rPr>
              <a:t>Role Models For Today</a:t>
            </a:r>
            <a:endParaRPr lang="en-US" sz="5400" b="1" cap="none" spc="600" dirty="0">
              <a:ln w="10541" cmpd="sng">
                <a:solidFill>
                  <a:srgbClr val="C00000"/>
                </a:solidFill>
                <a:prstDash val="solid"/>
              </a:ln>
              <a:effectLst>
                <a:outerShdw blurRad="38100" dist="38100" dir="2700000" algn="tl">
                  <a:srgbClr val="000000">
                    <a:alpha val="43137"/>
                  </a:srgbClr>
                </a:outerShdw>
              </a:effectLst>
              <a:latin typeface="Copperplate Gothic Bold" panose="020E0705020206020404" pitchFamily="34" charset="0"/>
            </a:endParaRPr>
          </a:p>
        </p:txBody>
      </p:sp>
      <p:sp>
        <p:nvSpPr>
          <p:cNvPr id="4" name="TextBox 3"/>
          <p:cNvSpPr txBox="1"/>
          <p:nvPr/>
        </p:nvSpPr>
        <p:spPr>
          <a:xfrm>
            <a:off x="680575" y="923330"/>
            <a:ext cx="10830850" cy="4247317"/>
          </a:xfrm>
          <a:prstGeom prst="rect">
            <a:avLst/>
          </a:prstGeom>
          <a:noFill/>
        </p:spPr>
        <p:txBody>
          <a:bodyPr wrap="square" rtlCol="0">
            <a:spAutoFit/>
          </a:bodyPr>
          <a:lstStyle/>
          <a:p>
            <a:pPr marL="400050" indent="-400050">
              <a:lnSpc>
                <a:spcPct val="150000"/>
              </a:lnSpc>
              <a:buFont typeface="+mj-lt"/>
              <a:buAutoNum type="romanUcPeriod"/>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Godly </a:t>
            </a:r>
            <a:r>
              <a:rPr lang="en-US" sz="3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Elders</a:t>
            </a: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Pet 5:3)</a:t>
            </a:r>
          </a:p>
          <a:p>
            <a:pPr marL="400050" indent="-400050">
              <a:lnSpc>
                <a:spcPct val="150000"/>
              </a:lnSpc>
              <a:buFont typeface="+mj-lt"/>
              <a:buAutoNum type="romanUcPeriod"/>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Godly </a:t>
            </a:r>
            <a:r>
              <a:rPr lang="en-US" sz="3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Preachers</a:t>
            </a: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(Rom 10:15)</a:t>
            </a:r>
          </a:p>
          <a:p>
            <a:pPr marL="400050" indent="-400050">
              <a:lnSpc>
                <a:spcPct val="150000"/>
              </a:lnSpc>
              <a:buFont typeface="+mj-lt"/>
              <a:buAutoNum type="romanUcPeriod"/>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Godly </a:t>
            </a:r>
            <a:r>
              <a:rPr lang="en-US" sz="3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Women</a:t>
            </a: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Pet 3:1-6)</a:t>
            </a:r>
          </a:p>
          <a:p>
            <a:pPr marL="400050" indent="-400050">
              <a:lnSpc>
                <a:spcPct val="150000"/>
              </a:lnSpc>
              <a:buFont typeface="+mj-lt"/>
              <a:buAutoNum type="romanUcPeriod"/>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Godly </a:t>
            </a:r>
            <a:r>
              <a:rPr lang="en-US" sz="3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Men</a:t>
            </a: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(Titus 2:2, 6-7)</a:t>
            </a:r>
          </a:p>
          <a:p>
            <a:pPr marL="400050" indent="-400050">
              <a:lnSpc>
                <a:spcPct val="150000"/>
              </a:lnSpc>
              <a:buFont typeface="+mj-lt"/>
              <a:buAutoNum type="romanUcPeriod"/>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Godly </a:t>
            </a:r>
            <a:r>
              <a:rPr lang="en-US" sz="3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Parents</a:t>
            </a: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Tim 1:5)</a:t>
            </a:r>
          </a:p>
          <a:p>
            <a:pPr marL="400050" indent="-400050">
              <a:lnSpc>
                <a:spcPct val="150000"/>
              </a:lnSpc>
              <a:buFont typeface="+mj-lt"/>
              <a:buAutoNum type="romanUcPeriod"/>
            </a:pP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Godly </a:t>
            </a:r>
            <a:r>
              <a:rPr lang="en-US" sz="3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Young People </a:t>
            </a:r>
            <a:r>
              <a:rPr lang="en-U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Tim 4:12)</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888" r="6238"/>
          <a:stretch/>
        </p:blipFill>
        <p:spPr>
          <a:xfrm>
            <a:off x="7459311" y="1798819"/>
            <a:ext cx="4052114" cy="3747019"/>
          </a:xfrm>
          <a:prstGeom prst="rect">
            <a:avLst/>
          </a:prstGeom>
          <a:effectLst>
            <a:softEdge rad="63500"/>
          </a:effectLst>
        </p:spPr>
      </p:pic>
    </p:spTree>
    <p:extLst>
      <p:ext uri="{BB962C8B-B14F-4D97-AF65-F5344CB8AC3E}">
        <p14:creationId xmlns:p14="http://schemas.microsoft.com/office/powerpoint/2010/main" val="32220798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left)">
                                      <p:cBhvr>
                                        <p:cTn id="34" dur="2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left)">
                                      <p:cBhvr>
                                        <p:cTn id="39" dur="20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0" fill="hold"/>
                                        <p:tgtEl>
                                          <p:spTgt spid="7"/>
                                        </p:tgtEl>
                                        <p:attrNameLst>
                                          <p:attrName>ppt_w</p:attrName>
                                        </p:attrNameLst>
                                      </p:cBhvr>
                                      <p:tavLst>
                                        <p:tav tm="0">
                                          <p:val>
                                            <p:fltVal val="0"/>
                                          </p:val>
                                        </p:tav>
                                        <p:tav tm="100000">
                                          <p:val>
                                            <p:strVal val="#ppt_w"/>
                                          </p:val>
                                        </p:tav>
                                      </p:tavLst>
                                    </p:anim>
                                    <p:anim calcmode="lin" valueType="num">
                                      <p:cBhvr>
                                        <p:cTn id="45" dur="5000" fill="hold"/>
                                        <p:tgtEl>
                                          <p:spTgt spid="7"/>
                                        </p:tgtEl>
                                        <p:attrNameLst>
                                          <p:attrName>ppt_h</p:attrName>
                                        </p:attrNameLst>
                                      </p:cBhvr>
                                      <p:tavLst>
                                        <p:tav tm="0">
                                          <p:val>
                                            <p:fltVal val="0"/>
                                          </p:val>
                                        </p:tav>
                                        <p:tav tm="100000">
                                          <p:val>
                                            <p:strVal val="#ppt_h"/>
                                          </p:val>
                                        </p:tav>
                                      </p:tavLst>
                                    </p:anim>
                                    <p:anim calcmode="lin" valueType="num">
                                      <p:cBhvr>
                                        <p:cTn id="46" dur="5000" fill="hold"/>
                                        <p:tgtEl>
                                          <p:spTgt spid="7"/>
                                        </p:tgtEl>
                                        <p:attrNameLst>
                                          <p:attrName>style.rotation</p:attrName>
                                        </p:attrNameLst>
                                      </p:cBhvr>
                                      <p:tavLst>
                                        <p:tav tm="0">
                                          <p:val>
                                            <p:fltVal val="90"/>
                                          </p:val>
                                        </p:tav>
                                        <p:tav tm="100000">
                                          <p:val>
                                            <p:fltVal val="0"/>
                                          </p:val>
                                        </p:tav>
                                      </p:tavLst>
                                    </p:anim>
                                    <p:animEffect transition="in" filter="fade">
                                      <p:cBhvr>
                                        <p:cTn id="4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137</Words>
  <Application>Microsoft Office PowerPoint</Application>
  <PresentationFormat>Custom</PresentationFormat>
  <Paragraphs>17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 Light</vt:lpstr>
      <vt:lpstr>Copperplate Gothic Bold</vt:lpstr>
      <vt:lpstr>Calibri</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116</cp:revision>
  <dcterms:created xsi:type="dcterms:W3CDTF">2014-08-19T14:33:59Z</dcterms:created>
  <dcterms:modified xsi:type="dcterms:W3CDTF">2015-03-08T12:52:49Z</dcterms:modified>
</cp:coreProperties>
</file>