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4" r:id="rId6"/>
    <p:sldId id="259" r:id="rId7"/>
    <p:sldId id="262" r:id="rId8"/>
  </p:sldIdLst>
  <p:sldSz cx="12192000" cy="6858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otype Corsiva" panose="03010101010201010101" pitchFamily="66" charset="0"/>
      <p: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3831"/>
    <a:srgbClr val="6DA652"/>
    <a:srgbClr val="596853"/>
    <a:srgbClr val="6E7453"/>
    <a:srgbClr val="212E1D"/>
    <a:srgbClr val="B61900"/>
    <a:srgbClr val="667EBE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594" y="-108"/>
      </p:cViewPr>
      <p:guideLst>
        <p:guide orient="horz" pos="2160"/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901" y="908496"/>
            <a:ext cx="117921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How can a young man cleanse his way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By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taking heed according to Your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word.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With my whole heart I have sought You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oh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, let me not wander from Your commandments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Your word I have hidden in my heart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that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 might not sin against You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Blessed are You, O </a:t>
            </a:r>
            <a:r>
              <a:rPr lang="en-US" sz="35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Teach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me Your statutes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5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With my lips I have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declared all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the judgments of Your mouth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 have rejoiced in the way of Your testimonies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much as in all riches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 will meditate on Your precepts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contemplate Your ways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5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 will delight myself in Your statutes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I 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will not forget Your word.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956603" y="0"/>
            <a:ext cx="63065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6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Psalms 119:9-16</a:t>
            </a:r>
            <a:endParaRPr lang="en-US" sz="6600" b="1" cap="none" spc="60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9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82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51701" y="3522089"/>
            <a:ext cx="10288598" cy="7315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2154" y="3472351"/>
            <a:ext cx="100676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>
                  <a:solidFill>
                    <a:schemeClr val="tx1"/>
                  </a:solidFill>
                </a:ln>
                <a:gradFill>
                  <a:gsLst>
                    <a:gs pos="78335">
                      <a:srgbClr val="9EC499"/>
                    </a:gs>
                    <a:gs pos="0">
                      <a:srgbClr val="212E1D"/>
                    </a:gs>
                    <a:gs pos="62518">
                      <a:srgbClr val="6DA652"/>
                    </a:gs>
                    <a:gs pos="43720">
                      <a:srgbClr val="6E7453"/>
                    </a:gs>
                    <a:gs pos="30000">
                      <a:srgbClr val="413831"/>
                    </a:gs>
                    <a:gs pos="95000">
                      <a:srgbClr val="41383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DESIRE TO KNOW THE BIBLE</a:t>
            </a:r>
            <a:endParaRPr lang="en-US" sz="4800" b="1" cap="none" spc="0" dirty="0">
              <a:ln w="50800">
                <a:solidFill>
                  <a:schemeClr val="tx1"/>
                </a:solidFill>
              </a:ln>
              <a:gradFill>
                <a:gsLst>
                  <a:gs pos="78335">
                    <a:srgbClr val="9EC499"/>
                  </a:gs>
                  <a:gs pos="0">
                    <a:srgbClr val="212E1D"/>
                  </a:gs>
                  <a:gs pos="62518">
                    <a:srgbClr val="6DA652"/>
                  </a:gs>
                  <a:gs pos="43720">
                    <a:srgbClr val="6E7453"/>
                  </a:gs>
                  <a:gs pos="30000">
                    <a:srgbClr val="413831"/>
                  </a:gs>
                  <a:gs pos="95000">
                    <a:srgbClr val="41383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1701" y="4505486"/>
            <a:ext cx="10288598" cy="7315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3147" y="4455748"/>
            <a:ext cx="9405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300" dirty="0" smtClean="0">
                <a:ln w="50800">
                  <a:solidFill>
                    <a:schemeClr val="tx1"/>
                  </a:solidFill>
                </a:ln>
                <a:gradFill>
                  <a:gsLst>
                    <a:gs pos="78335">
                      <a:srgbClr val="9EC499"/>
                    </a:gs>
                    <a:gs pos="0">
                      <a:srgbClr val="212E1D"/>
                    </a:gs>
                    <a:gs pos="62518">
                      <a:srgbClr val="6DA652"/>
                    </a:gs>
                    <a:gs pos="43720">
                      <a:srgbClr val="6E7453"/>
                    </a:gs>
                    <a:gs pos="30000">
                      <a:srgbClr val="413831"/>
                    </a:gs>
                    <a:gs pos="95000">
                      <a:srgbClr val="41383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DILIGENTLY WORK AT IT</a:t>
            </a:r>
            <a:endParaRPr lang="en-US" sz="4800" b="1" cap="none" spc="300" dirty="0">
              <a:ln w="50800">
                <a:solidFill>
                  <a:schemeClr val="tx1"/>
                </a:solidFill>
              </a:ln>
              <a:gradFill>
                <a:gsLst>
                  <a:gs pos="78335">
                    <a:srgbClr val="9EC499"/>
                  </a:gs>
                  <a:gs pos="0">
                    <a:srgbClr val="212E1D"/>
                  </a:gs>
                  <a:gs pos="62518">
                    <a:srgbClr val="6DA652"/>
                  </a:gs>
                  <a:gs pos="43720">
                    <a:srgbClr val="6E7453"/>
                  </a:gs>
                  <a:gs pos="30000">
                    <a:srgbClr val="413831"/>
                  </a:gs>
                  <a:gs pos="95000">
                    <a:srgbClr val="41383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69191" y="5452356"/>
            <a:ext cx="10288598" cy="7315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9417" y="5402618"/>
            <a:ext cx="90081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300" dirty="0" smtClean="0">
                <a:ln w="50800">
                  <a:solidFill>
                    <a:schemeClr val="tx1"/>
                  </a:solidFill>
                </a:ln>
                <a:gradFill>
                  <a:gsLst>
                    <a:gs pos="78335">
                      <a:srgbClr val="9EC499"/>
                    </a:gs>
                    <a:gs pos="0">
                      <a:srgbClr val="212E1D"/>
                    </a:gs>
                    <a:gs pos="62518">
                      <a:srgbClr val="6DA652"/>
                    </a:gs>
                    <a:gs pos="43720">
                      <a:srgbClr val="6E7453"/>
                    </a:gs>
                    <a:gs pos="30000">
                      <a:srgbClr val="413831"/>
                    </a:gs>
                    <a:gs pos="95000">
                      <a:srgbClr val="41383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HANDLE IT CORRECTLY</a:t>
            </a:r>
            <a:endParaRPr lang="en-US" sz="4800" b="1" cap="none" spc="300" dirty="0">
              <a:ln w="50800">
                <a:solidFill>
                  <a:schemeClr val="tx1"/>
                </a:solidFill>
              </a:ln>
              <a:gradFill>
                <a:gsLst>
                  <a:gs pos="78335">
                    <a:srgbClr val="9EC499"/>
                  </a:gs>
                  <a:gs pos="0">
                    <a:srgbClr val="212E1D"/>
                  </a:gs>
                  <a:gs pos="62518">
                    <a:srgbClr val="6DA652"/>
                  </a:gs>
                  <a:gs pos="43720">
                    <a:srgbClr val="6E7453"/>
                  </a:gs>
                  <a:gs pos="30000">
                    <a:srgbClr val="413831"/>
                  </a:gs>
                  <a:gs pos="95000">
                    <a:srgbClr val="41383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 animBg="1"/>
      <p:bldP spid="9" grpId="0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15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Monotype Corsiva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Deacons Room</cp:lastModifiedBy>
  <cp:revision>121</cp:revision>
  <dcterms:created xsi:type="dcterms:W3CDTF">2014-08-19T14:33:59Z</dcterms:created>
  <dcterms:modified xsi:type="dcterms:W3CDTF">2015-03-08T20:43:58Z</dcterms:modified>
</cp:coreProperties>
</file>