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5" r:id="rId11"/>
  </p:sldIdLst>
  <p:sldSz cx="12192000" cy="6858000"/>
  <p:notesSz cx="6858000" cy="9144000"/>
  <p:embeddedFontLst>
    <p:embeddedFont>
      <p:font typeface="Freestyle Script" panose="030804020302050B0404" pitchFamily="66" charset="0"/>
      <p:regular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Brush Script MT" panose="03060802040406070304" pitchFamily="66" charset="0"/>
      <p:italic r:id="rId15"/>
    </p:embeddedFont>
    <p:embeddedFont>
      <p:font typeface="Monotype Corsiva" panose="03010101010201010101" pitchFamily="66" charset="0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97D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-61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3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5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2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9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1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1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A08D-3EF0-4AF8-B760-0AAB1EFB16AB}" type="datetimeFigureOut">
              <a:rPr lang="en-US" smtClean="0"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1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7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5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53" y="785039"/>
            <a:ext cx="11910951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Now when they had gone through Phrygia and the region of Galatia, they were forbidden by the Holy Spirit to preach the word in Asia. </a:t>
            </a:r>
            <a:r>
              <a:rPr lang="en-US" sz="34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3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After they had come to Mysia, they tried to go into Bithynia, but the 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Spirit 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did not permit them. </a:t>
            </a:r>
            <a:r>
              <a:rPr lang="en-US" sz="34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So passing by Mysia, they came down to Troas. </a:t>
            </a:r>
            <a:r>
              <a:rPr lang="en-US" sz="34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9 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And a vision appeared to Paul in the night. A man of Macedonia stood and pleaded with him, saying, c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ome 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over to Macedonia and help us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10 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Now after he had seen the vision, immediately we sought to go to Macedonia, concluding that the Lord had called us to preach the gospel to them.</a:t>
            </a:r>
          </a:p>
        </p:txBody>
      </p:sp>
      <p:sp>
        <p:nvSpPr>
          <p:cNvPr id="3" name="Rectangle 2"/>
          <p:cNvSpPr/>
          <p:nvPr/>
        </p:nvSpPr>
        <p:spPr>
          <a:xfrm>
            <a:off x="3771487" y="0"/>
            <a:ext cx="46490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600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Acts 16:6-10</a:t>
            </a:r>
            <a:endParaRPr lang="en-US" sz="5400" b="1" cap="none" spc="600" dirty="0">
              <a:ln w="9525">
                <a:solidFill>
                  <a:srgbClr val="C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1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65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"/>
            <a:ext cx="12191497" cy="68577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9" b="30225"/>
          <a:stretch/>
        </p:blipFill>
        <p:spPr>
          <a:xfrm>
            <a:off x="4444152" y="5718048"/>
            <a:ext cx="4083983" cy="804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1" b="39995"/>
          <a:stretch/>
        </p:blipFill>
        <p:spPr>
          <a:xfrm>
            <a:off x="4444152" y="5789601"/>
            <a:ext cx="4023028" cy="66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736603">
            <a:off x="3227881" y="2151727"/>
            <a:ext cx="6130977" cy="255454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The City of Philippi</a:t>
            </a:r>
            <a:endParaRPr lang="en-US" sz="8000" b="1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anose="030608020404060703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0736603">
            <a:off x="3227882" y="2123342"/>
            <a:ext cx="6130977" cy="255454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The Church at Philippi</a:t>
            </a:r>
            <a:endParaRPr lang="en-US" sz="8000" b="1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anose="030608020404060703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0736603">
            <a:off x="2698213" y="2123342"/>
            <a:ext cx="6795573" cy="255454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The Letter to The Philippians</a:t>
            </a:r>
            <a:endParaRPr lang="en-US" sz="8000" b="1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43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73508" y="5973580"/>
            <a:ext cx="6044988" cy="923330"/>
          </a:xfrm>
          <a:prstGeom prst="rect">
            <a:avLst/>
          </a:prstGeom>
          <a:solidFill>
            <a:srgbClr val="000000">
              <a:alpha val="50196"/>
            </a:srgbClr>
          </a:solidFill>
          <a:effectLst>
            <a:softEdge rad="12700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30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History of Philippi</a:t>
            </a:r>
            <a:endParaRPr lang="en-US" sz="5400" b="1" cap="none" spc="30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4616" y="329784"/>
            <a:ext cx="10972800" cy="46166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Philippi was named after Philip of Macedon, father of Alexandra the Great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4616" y="928328"/>
            <a:ext cx="10972800" cy="46166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Philippi was the site of a strategic battle during Rome’s civil war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4616" y="1573811"/>
            <a:ext cx="10972800" cy="46166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Philippi was granted the status of a Roman Colony by Octavius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3"/>
          <a:stretch/>
        </p:blipFill>
        <p:spPr>
          <a:xfrm>
            <a:off x="-1" y="4165"/>
            <a:ext cx="12192000" cy="686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5" t="1686" r="5899" b="2000"/>
          <a:stretch/>
        </p:blipFill>
        <p:spPr>
          <a:xfrm>
            <a:off x="6096000" y="-1"/>
            <a:ext cx="6096000" cy="68580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6" r="6397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6846746" cy="92333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3175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6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The Macedonian Call</a:t>
            </a:r>
            <a:endParaRPr lang="en-US" sz="5400" b="1" cap="none" spc="600" dirty="0">
              <a:ln>
                <a:solidFill>
                  <a:srgbClr val="C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3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6326540" y="443416"/>
            <a:ext cx="6115096" cy="3089226"/>
            <a:chOff x="6326540" y="443416"/>
            <a:chExt cx="6115096" cy="3089226"/>
          </a:xfrm>
        </p:grpSpPr>
        <p:sp>
          <p:nvSpPr>
            <p:cNvPr id="14" name="Freeform 13"/>
            <p:cNvSpPr/>
            <p:nvPr/>
          </p:nvSpPr>
          <p:spPr>
            <a:xfrm>
              <a:off x="6326540" y="443416"/>
              <a:ext cx="6115096" cy="3089226"/>
            </a:xfrm>
            <a:custGeom>
              <a:avLst/>
              <a:gdLst>
                <a:gd name="connsiteX0" fmla="*/ 0 w 6220718"/>
                <a:gd name="connsiteY0" fmla="*/ 3019312 h 3089226"/>
                <a:gd name="connsiteX1" fmla="*/ 4616971 w 6220718"/>
                <a:gd name="connsiteY1" fmla="*/ 2734499 h 3089226"/>
                <a:gd name="connsiteX2" fmla="*/ 5936105 w 6220718"/>
                <a:gd name="connsiteY2" fmla="*/ 1535286 h 3089226"/>
                <a:gd name="connsiteX3" fmla="*/ 5906125 w 6220718"/>
                <a:gd name="connsiteY3" fmla="*/ 111220 h 3089226"/>
                <a:gd name="connsiteX4" fmla="*/ 2578308 w 6220718"/>
                <a:gd name="connsiteY4" fmla="*/ 96230 h 3089226"/>
                <a:gd name="connsiteX5" fmla="*/ 2503357 w 6220718"/>
                <a:gd name="connsiteY5" fmla="*/ 126210 h 3089226"/>
                <a:gd name="connsiteX6" fmla="*/ 149902 w 6220718"/>
                <a:gd name="connsiteY6" fmla="*/ 1340414 h 3089226"/>
                <a:gd name="connsiteX7" fmla="*/ 1154243 w 6220718"/>
                <a:gd name="connsiteY7" fmla="*/ 2989332 h 3089226"/>
                <a:gd name="connsiteX8" fmla="*/ 3462728 w 6220718"/>
                <a:gd name="connsiteY8" fmla="*/ 2914381 h 3089226"/>
                <a:gd name="connsiteX9" fmla="*/ 3462728 w 6220718"/>
                <a:gd name="connsiteY9" fmla="*/ 2914381 h 3089226"/>
                <a:gd name="connsiteX10" fmla="*/ 3462728 w 6220718"/>
                <a:gd name="connsiteY10" fmla="*/ 2914381 h 3089226"/>
                <a:gd name="connsiteX0" fmla="*/ 1123571 w 6115096"/>
                <a:gd name="connsiteY0" fmla="*/ 3049292 h 3089226"/>
                <a:gd name="connsiteX1" fmla="*/ 4511349 w 6115096"/>
                <a:gd name="connsiteY1" fmla="*/ 2734499 h 3089226"/>
                <a:gd name="connsiteX2" fmla="*/ 5830483 w 6115096"/>
                <a:gd name="connsiteY2" fmla="*/ 1535286 h 3089226"/>
                <a:gd name="connsiteX3" fmla="*/ 5800503 w 6115096"/>
                <a:gd name="connsiteY3" fmla="*/ 111220 h 3089226"/>
                <a:gd name="connsiteX4" fmla="*/ 2472686 w 6115096"/>
                <a:gd name="connsiteY4" fmla="*/ 96230 h 3089226"/>
                <a:gd name="connsiteX5" fmla="*/ 2397735 w 6115096"/>
                <a:gd name="connsiteY5" fmla="*/ 126210 h 3089226"/>
                <a:gd name="connsiteX6" fmla="*/ 44280 w 6115096"/>
                <a:gd name="connsiteY6" fmla="*/ 1340414 h 3089226"/>
                <a:gd name="connsiteX7" fmla="*/ 1048621 w 6115096"/>
                <a:gd name="connsiteY7" fmla="*/ 2989332 h 3089226"/>
                <a:gd name="connsiteX8" fmla="*/ 3357106 w 6115096"/>
                <a:gd name="connsiteY8" fmla="*/ 2914381 h 3089226"/>
                <a:gd name="connsiteX9" fmla="*/ 3357106 w 6115096"/>
                <a:gd name="connsiteY9" fmla="*/ 2914381 h 3089226"/>
                <a:gd name="connsiteX10" fmla="*/ 3357106 w 6115096"/>
                <a:gd name="connsiteY10" fmla="*/ 2914381 h 3089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15096" h="3089226">
                  <a:moveTo>
                    <a:pt x="1123571" y="3049292"/>
                  </a:moveTo>
                  <a:cubicBezTo>
                    <a:pt x="2937381" y="3030554"/>
                    <a:pt x="3726864" y="2986833"/>
                    <a:pt x="4511349" y="2734499"/>
                  </a:cubicBezTo>
                  <a:cubicBezTo>
                    <a:pt x="5295834" y="2482165"/>
                    <a:pt x="5615624" y="1972499"/>
                    <a:pt x="5830483" y="1535286"/>
                  </a:cubicBezTo>
                  <a:cubicBezTo>
                    <a:pt x="6045342" y="1098073"/>
                    <a:pt x="6360136" y="351063"/>
                    <a:pt x="5800503" y="111220"/>
                  </a:cubicBezTo>
                  <a:cubicBezTo>
                    <a:pt x="5240870" y="-128623"/>
                    <a:pt x="3039814" y="93732"/>
                    <a:pt x="2472686" y="96230"/>
                  </a:cubicBezTo>
                  <a:cubicBezTo>
                    <a:pt x="1905558" y="98728"/>
                    <a:pt x="2397735" y="126210"/>
                    <a:pt x="2397735" y="126210"/>
                  </a:cubicBezTo>
                  <a:cubicBezTo>
                    <a:pt x="1993001" y="333574"/>
                    <a:pt x="269132" y="863227"/>
                    <a:pt x="44280" y="1340414"/>
                  </a:cubicBezTo>
                  <a:cubicBezTo>
                    <a:pt x="-180572" y="1817601"/>
                    <a:pt x="496483" y="2727004"/>
                    <a:pt x="1048621" y="2989332"/>
                  </a:cubicBezTo>
                  <a:cubicBezTo>
                    <a:pt x="1600759" y="3251660"/>
                    <a:pt x="3357106" y="2914381"/>
                    <a:pt x="3357106" y="2914381"/>
                  </a:cubicBezTo>
                  <a:lnTo>
                    <a:pt x="3357106" y="2914381"/>
                  </a:lnTo>
                  <a:lnTo>
                    <a:pt x="3357106" y="2914381"/>
                  </a:ln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106303" y="1638923"/>
              <a:ext cx="255557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600" dirty="0" smtClean="0">
                  <a:ln w="11430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Turkey</a:t>
              </a:r>
              <a:endParaRPr lang="en-US" sz="5400" b="1" cap="none" spc="60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20" name="Freeform 19"/>
          <p:cNvSpPr/>
          <p:nvPr/>
        </p:nvSpPr>
        <p:spPr>
          <a:xfrm>
            <a:off x="899410" y="229907"/>
            <a:ext cx="4646951" cy="924336"/>
          </a:xfrm>
          <a:custGeom>
            <a:avLst/>
            <a:gdLst>
              <a:gd name="connsiteX0" fmla="*/ 4646951 w 4646951"/>
              <a:gd name="connsiteY0" fmla="*/ 924336 h 924336"/>
              <a:gd name="connsiteX1" fmla="*/ 2728210 w 4646951"/>
              <a:gd name="connsiteY1" fmla="*/ 444650 h 924336"/>
              <a:gd name="connsiteX2" fmla="*/ 674557 w 4646951"/>
              <a:gd name="connsiteY2" fmla="*/ 9936 h 924336"/>
              <a:gd name="connsiteX3" fmla="*/ 0 w 4646951"/>
              <a:gd name="connsiteY3" fmla="*/ 129857 h 924336"/>
              <a:gd name="connsiteX4" fmla="*/ 0 w 4646951"/>
              <a:gd name="connsiteY4" fmla="*/ 129857 h 92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6951" h="924336">
                <a:moveTo>
                  <a:pt x="4646951" y="924336"/>
                </a:moveTo>
                <a:cubicBezTo>
                  <a:pt x="4018613" y="760693"/>
                  <a:pt x="3390276" y="597050"/>
                  <a:pt x="2728210" y="444650"/>
                </a:cubicBezTo>
                <a:cubicBezTo>
                  <a:pt x="2066144" y="292250"/>
                  <a:pt x="1129259" y="62401"/>
                  <a:pt x="674557" y="9936"/>
                </a:cubicBezTo>
                <a:cubicBezTo>
                  <a:pt x="219855" y="-42529"/>
                  <a:pt x="0" y="129857"/>
                  <a:pt x="0" y="129857"/>
                </a:cubicBezTo>
                <a:lnTo>
                  <a:pt x="0" y="129857"/>
                </a:lnTo>
              </a:path>
            </a:pathLst>
          </a:cu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899410" y="322346"/>
            <a:ext cx="4646951" cy="924336"/>
          </a:xfrm>
          <a:custGeom>
            <a:avLst/>
            <a:gdLst>
              <a:gd name="connsiteX0" fmla="*/ 4646951 w 4646951"/>
              <a:gd name="connsiteY0" fmla="*/ 924336 h 924336"/>
              <a:gd name="connsiteX1" fmla="*/ 2728210 w 4646951"/>
              <a:gd name="connsiteY1" fmla="*/ 444650 h 924336"/>
              <a:gd name="connsiteX2" fmla="*/ 674557 w 4646951"/>
              <a:gd name="connsiteY2" fmla="*/ 9936 h 924336"/>
              <a:gd name="connsiteX3" fmla="*/ 0 w 4646951"/>
              <a:gd name="connsiteY3" fmla="*/ 129857 h 924336"/>
              <a:gd name="connsiteX4" fmla="*/ 0 w 4646951"/>
              <a:gd name="connsiteY4" fmla="*/ 129857 h 92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6951" h="924336">
                <a:moveTo>
                  <a:pt x="4646951" y="924336"/>
                </a:moveTo>
                <a:cubicBezTo>
                  <a:pt x="4018613" y="760693"/>
                  <a:pt x="3390276" y="597050"/>
                  <a:pt x="2728210" y="444650"/>
                </a:cubicBezTo>
                <a:cubicBezTo>
                  <a:pt x="2066144" y="292250"/>
                  <a:pt x="1129259" y="62401"/>
                  <a:pt x="674557" y="9936"/>
                </a:cubicBezTo>
                <a:cubicBezTo>
                  <a:pt x="219855" y="-42529"/>
                  <a:pt x="0" y="129857"/>
                  <a:pt x="0" y="129857"/>
                </a:cubicBezTo>
                <a:lnTo>
                  <a:pt x="0" y="129857"/>
                </a:lnTo>
              </a:path>
            </a:pathLst>
          </a:cu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886920" y="412287"/>
            <a:ext cx="4646951" cy="924336"/>
          </a:xfrm>
          <a:custGeom>
            <a:avLst/>
            <a:gdLst>
              <a:gd name="connsiteX0" fmla="*/ 4646951 w 4646951"/>
              <a:gd name="connsiteY0" fmla="*/ 924336 h 924336"/>
              <a:gd name="connsiteX1" fmla="*/ 2728210 w 4646951"/>
              <a:gd name="connsiteY1" fmla="*/ 444650 h 924336"/>
              <a:gd name="connsiteX2" fmla="*/ 674557 w 4646951"/>
              <a:gd name="connsiteY2" fmla="*/ 9936 h 924336"/>
              <a:gd name="connsiteX3" fmla="*/ 0 w 4646951"/>
              <a:gd name="connsiteY3" fmla="*/ 129857 h 924336"/>
              <a:gd name="connsiteX4" fmla="*/ 0 w 4646951"/>
              <a:gd name="connsiteY4" fmla="*/ 129857 h 92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6951" h="924336">
                <a:moveTo>
                  <a:pt x="4646951" y="924336"/>
                </a:moveTo>
                <a:cubicBezTo>
                  <a:pt x="4018613" y="760693"/>
                  <a:pt x="3390276" y="597050"/>
                  <a:pt x="2728210" y="444650"/>
                </a:cubicBezTo>
                <a:cubicBezTo>
                  <a:pt x="2066144" y="292250"/>
                  <a:pt x="1129259" y="62401"/>
                  <a:pt x="674557" y="9936"/>
                </a:cubicBezTo>
                <a:cubicBezTo>
                  <a:pt x="219855" y="-42529"/>
                  <a:pt x="0" y="129857"/>
                  <a:pt x="0" y="129857"/>
                </a:cubicBezTo>
                <a:lnTo>
                  <a:pt x="0" y="129857"/>
                </a:lnTo>
              </a:path>
            </a:pathLst>
          </a:cu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946880" y="517217"/>
            <a:ext cx="4646951" cy="924336"/>
          </a:xfrm>
          <a:custGeom>
            <a:avLst/>
            <a:gdLst>
              <a:gd name="connsiteX0" fmla="*/ 4646951 w 4646951"/>
              <a:gd name="connsiteY0" fmla="*/ 924336 h 924336"/>
              <a:gd name="connsiteX1" fmla="*/ 2728210 w 4646951"/>
              <a:gd name="connsiteY1" fmla="*/ 444650 h 924336"/>
              <a:gd name="connsiteX2" fmla="*/ 674557 w 4646951"/>
              <a:gd name="connsiteY2" fmla="*/ 9936 h 924336"/>
              <a:gd name="connsiteX3" fmla="*/ 0 w 4646951"/>
              <a:gd name="connsiteY3" fmla="*/ 129857 h 924336"/>
              <a:gd name="connsiteX4" fmla="*/ 0 w 4646951"/>
              <a:gd name="connsiteY4" fmla="*/ 129857 h 92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6951" h="924336">
                <a:moveTo>
                  <a:pt x="4646951" y="924336"/>
                </a:moveTo>
                <a:cubicBezTo>
                  <a:pt x="4018613" y="760693"/>
                  <a:pt x="3390276" y="597050"/>
                  <a:pt x="2728210" y="444650"/>
                </a:cubicBezTo>
                <a:cubicBezTo>
                  <a:pt x="2066144" y="292250"/>
                  <a:pt x="1129259" y="62401"/>
                  <a:pt x="674557" y="9936"/>
                </a:cubicBezTo>
                <a:cubicBezTo>
                  <a:pt x="219855" y="-42529"/>
                  <a:pt x="0" y="129857"/>
                  <a:pt x="0" y="129857"/>
                </a:cubicBezTo>
                <a:lnTo>
                  <a:pt x="0" y="129857"/>
                </a:lnTo>
              </a:path>
            </a:pathLst>
          </a:cu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3162924" y="188255"/>
            <a:ext cx="3762531" cy="3379404"/>
            <a:chOff x="3162924" y="188255"/>
            <a:chExt cx="3762531" cy="3379404"/>
          </a:xfrm>
        </p:grpSpPr>
        <p:sp>
          <p:nvSpPr>
            <p:cNvPr id="25" name="Rectangle 24"/>
            <p:cNvSpPr/>
            <p:nvPr/>
          </p:nvSpPr>
          <p:spPr>
            <a:xfrm>
              <a:off x="3562665" y="613161"/>
              <a:ext cx="26599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600" dirty="0" smtClean="0">
                  <a:ln w="11430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Greece</a:t>
              </a:r>
              <a:endParaRPr lang="en-US" sz="5400" b="1" cap="none" spc="60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3162924" y="188255"/>
              <a:ext cx="3762531" cy="3379404"/>
            </a:xfrm>
            <a:custGeom>
              <a:avLst/>
              <a:gdLst>
                <a:gd name="connsiteX0" fmla="*/ 1435205 w 3382584"/>
                <a:gd name="connsiteY0" fmla="*/ 3151024 h 3215229"/>
                <a:gd name="connsiteX1" fmla="*/ 370904 w 3382584"/>
                <a:gd name="connsiteY1" fmla="*/ 1457135 h 3215229"/>
                <a:gd name="connsiteX2" fmla="*/ 206012 w 3382584"/>
                <a:gd name="connsiteY2" fmla="*/ 108021 h 3215229"/>
                <a:gd name="connsiteX3" fmla="*/ 3114104 w 3382584"/>
                <a:gd name="connsiteY3" fmla="*/ 212952 h 3215229"/>
                <a:gd name="connsiteX4" fmla="*/ 3114104 w 3382584"/>
                <a:gd name="connsiteY4" fmla="*/ 1247273 h 3215229"/>
                <a:gd name="connsiteX5" fmla="*/ 1884910 w 3382584"/>
                <a:gd name="connsiteY5" fmla="*/ 1487116 h 3215229"/>
                <a:gd name="connsiteX6" fmla="*/ 2244674 w 3382584"/>
                <a:gd name="connsiteY6" fmla="*/ 2731299 h 3215229"/>
                <a:gd name="connsiteX7" fmla="*/ 1435205 w 3382584"/>
                <a:gd name="connsiteY7" fmla="*/ 3151024 h 3215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82584" h="3215229">
                  <a:moveTo>
                    <a:pt x="1435205" y="3151024"/>
                  </a:moveTo>
                  <a:cubicBezTo>
                    <a:pt x="1122910" y="2938663"/>
                    <a:pt x="575769" y="1964302"/>
                    <a:pt x="370904" y="1457135"/>
                  </a:cubicBezTo>
                  <a:cubicBezTo>
                    <a:pt x="166038" y="949968"/>
                    <a:pt x="-251188" y="315385"/>
                    <a:pt x="206012" y="108021"/>
                  </a:cubicBezTo>
                  <a:cubicBezTo>
                    <a:pt x="663212" y="-99343"/>
                    <a:pt x="2629422" y="23077"/>
                    <a:pt x="3114104" y="212952"/>
                  </a:cubicBezTo>
                  <a:cubicBezTo>
                    <a:pt x="3598786" y="402827"/>
                    <a:pt x="3318970" y="1034912"/>
                    <a:pt x="3114104" y="1247273"/>
                  </a:cubicBezTo>
                  <a:cubicBezTo>
                    <a:pt x="2909238" y="1459634"/>
                    <a:pt x="2029815" y="1239778"/>
                    <a:pt x="1884910" y="1487116"/>
                  </a:cubicBezTo>
                  <a:cubicBezTo>
                    <a:pt x="1740005" y="1734454"/>
                    <a:pt x="2319625" y="2458978"/>
                    <a:pt x="2244674" y="2731299"/>
                  </a:cubicBezTo>
                  <a:cubicBezTo>
                    <a:pt x="2169723" y="3003620"/>
                    <a:pt x="1747500" y="3363385"/>
                    <a:pt x="1435205" y="3151024"/>
                  </a:cubicBezTo>
                  <a:close/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14597" y="3537680"/>
            <a:ext cx="10942819" cy="3323987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Comfort them about his &amp; Epaphroditus’ welfare.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thank them for their support of the gospel.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urge them to remain united.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warn them about those who would harm the church.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reveal to them the true source of joy.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9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30" grpId="0" uiExpand="1" build="p" bldLvl="5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7207" y="4586990"/>
            <a:ext cx="74201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This is so not fair . . .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57205" y="4586990"/>
            <a:ext cx="74201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This is so depressing . . 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09605" y="4586990"/>
            <a:ext cx="74201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Where is God now . . .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9675" y="4586990"/>
            <a:ext cx="74201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I may as well quit . . .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02174" y="4586990"/>
            <a:ext cx="74201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Nothing more I can do . 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67270" y="14992"/>
            <a:ext cx="38624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kind of letter would you have written?</a:t>
            </a:r>
            <a:endParaRPr lang="en-US" sz="4000" b="1" dirty="0">
              <a:ln>
                <a:solidFill>
                  <a:srgbClr val="C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22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  <p:bldP spid="7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157</Words>
  <Application>Microsoft Office PowerPoint</Application>
  <PresentationFormat>Custom</PresentationFormat>
  <Paragraphs>23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Freestyle Script</vt:lpstr>
      <vt:lpstr>Calibri Light</vt:lpstr>
      <vt:lpstr>Brush Script MT</vt:lpstr>
      <vt:lpstr>Monotype Corsiva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J.R. Bronger</dc:creator>
  <cp:lastModifiedBy>Danville Church</cp:lastModifiedBy>
  <cp:revision>46</cp:revision>
  <dcterms:created xsi:type="dcterms:W3CDTF">2015-03-17T14:57:19Z</dcterms:created>
  <dcterms:modified xsi:type="dcterms:W3CDTF">2015-03-29T20:32:34Z</dcterms:modified>
</cp:coreProperties>
</file>