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1" r:id="rId7"/>
    <p:sldId id="270" r:id="rId8"/>
    <p:sldId id="272" r:id="rId9"/>
    <p:sldId id="273" r:id="rId10"/>
    <p:sldId id="274" r:id="rId11"/>
    <p:sldId id="261" r:id="rId12"/>
  </p:sldIdLst>
  <p:sldSz cx="12192000" cy="6858000"/>
  <p:notesSz cx="6858000" cy="9144000"/>
  <p:embeddedFontLst>
    <p:embeddedFont>
      <p:font typeface="Copperplate Gothic Bold" panose="020E0705020206020404" pitchFamily="34" charset="0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Franklin Gothic Heavy" panose="020B090302010202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0A964"/>
    <a:srgbClr val="FFFFFF"/>
    <a:srgbClr val="E7E7E7"/>
    <a:srgbClr val="ECECEC"/>
    <a:srgbClr val="448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94" y="-108"/>
      </p:cViewPr>
      <p:guideLst>
        <p:guide orient="horz" pos="43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15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8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12" y="825794"/>
            <a:ext cx="11972544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2750" b="1" dirty="0">
                <a:latin typeface="Arial" panose="020B0604020202020204" pitchFamily="34" charset="0"/>
                <a:cs typeface="Arial" panose="020B0604020202020204" pitchFamily="34" charset="0"/>
              </a:rPr>
              <a:t>In this the children of God and the children of the devil are manifest: Whoever does not practice righteousness is not of God, nor is he who does not love his brother. </a:t>
            </a:r>
            <a:r>
              <a:rPr lang="en-US" sz="27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7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50" b="1" dirty="0">
                <a:latin typeface="Arial" panose="020B0604020202020204" pitchFamily="34" charset="0"/>
                <a:cs typeface="Arial" panose="020B0604020202020204" pitchFamily="34" charset="0"/>
              </a:rPr>
              <a:t>For this is the message that you heard from the beginning, that we should love one another, </a:t>
            </a:r>
            <a:r>
              <a:rPr lang="en-US" sz="27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2750" b="1" dirty="0">
                <a:latin typeface="Arial" panose="020B0604020202020204" pitchFamily="34" charset="0"/>
                <a:cs typeface="Arial" panose="020B0604020202020204" pitchFamily="34" charset="0"/>
              </a:rPr>
              <a:t>not as Cain who was of the wicked one and murdered his brother. And why did he murder him? Because his works were evil and his brother’s righteous</a:t>
            </a:r>
            <a:r>
              <a:rPr lang="en-US" sz="2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7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50" b="1" dirty="0">
                <a:latin typeface="Arial" panose="020B0604020202020204" pitchFamily="34" charset="0"/>
                <a:cs typeface="Arial" panose="020B0604020202020204" pitchFamily="34" charset="0"/>
              </a:rPr>
              <a:t>Do not marvel, my brethren, if the world hates you. </a:t>
            </a:r>
            <a:r>
              <a:rPr lang="en-US" sz="27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7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50" b="1" dirty="0">
                <a:latin typeface="Arial" panose="020B0604020202020204" pitchFamily="34" charset="0"/>
                <a:cs typeface="Arial" panose="020B0604020202020204" pitchFamily="34" charset="0"/>
              </a:rPr>
              <a:t>We know that we have passed from death to life, because we love the brethren. He who does not love his </a:t>
            </a:r>
            <a:r>
              <a:rPr lang="en-US" sz="2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brother </a:t>
            </a:r>
            <a:r>
              <a:rPr lang="en-US" sz="2750" b="1" dirty="0">
                <a:latin typeface="Arial" panose="020B0604020202020204" pitchFamily="34" charset="0"/>
                <a:cs typeface="Arial" panose="020B0604020202020204" pitchFamily="34" charset="0"/>
              </a:rPr>
              <a:t>abides in death. </a:t>
            </a:r>
            <a:r>
              <a:rPr lang="en-US" sz="27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2750" b="1" dirty="0">
                <a:latin typeface="Arial" panose="020B0604020202020204" pitchFamily="34" charset="0"/>
                <a:cs typeface="Arial" panose="020B0604020202020204" pitchFamily="34" charset="0"/>
              </a:rPr>
              <a:t>Whoever hates his brother is a murderer, and you know that no murderer has eternal life abiding in </a:t>
            </a:r>
            <a:r>
              <a:rPr lang="en-US" sz="275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him. </a:t>
            </a:r>
            <a:r>
              <a:rPr lang="en-US" sz="275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75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50" b="1" dirty="0">
                <a:latin typeface="Arial" panose="020B0604020202020204" pitchFamily="34" charset="0"/>
                <a:cs typeface="Arial" panose="020B0604020202020204" pitchFamily="34" charset="0"/>
              </a:rPr>
              <a:t>By this we know love, because He laid down His life for us. And we also ought to lay down our lives for the brethren. </a:t>
            </a:r>
            <a:r>
              <a:rPr lang="en-US" sz="275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7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50" b="1" dirty="0">
                <a:latin typeface="Arial" panose="020B0604020202020204" pitchFamily="34" charset="0"/>
                <a:cs typeface="Arial" panose="020B0604020202020204" pitchFamily="34" charset="0"/>
              </a:rPr>
              <a:t>But whoever has this world’s goods, and sees his brother in need, and shuts up his heart from him, how does the love of God abide in him?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9299" y="16871"/>
            <a:ext cx="6133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anose="020B0903020102020204" pitchFamily="34" charset="0"/>
              </a:rPr>
              <a:t>1 John 3:10-17</a:t>
            </a:r>
            <a:endParaRPr lang="en-US" sz="5400" b="1" cap="none" spc="60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58624" y="25801"/>
            <a:ext cx="49217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FF0000"/>
                    </a:gs>
                    <a:gs pos="56000">
                      <a:srgbClr val="FF0000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Hebrews 13:1</a:t>
            </a:r>
            <a:endParaRPr lang="en-US" sz="4800" b="1" cap="none" spc="0" dirty="0">
              <a:ln w="11430">
                <a:solidFill>
                  <a:sysClr val="windowText" lastClr="000000"/>
                </a:solidFill>
              </a:ln>
              <a:gradFill flip="none" rotWithShape="1">
                <a:gsLst>
                  <a:gs pos="0">
                    <a:srgbClr val="FF0000"/>
                  </a:gs>
                  <a:gs pos="56000">
                    <a:srgbClr val="FF0000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4074" y="280416"/>
            <a:ext cx="68231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Disciples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Acts 6:7</a:t>
            </a:r>
          </a:p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Sheep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John 10:15</a:t>
            </a:r>
          </a:p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Soldiers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 Timothy 2:3</a:t>
            </a:r>
          </a:p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John 15:2</a:t>
            </a:r>
          </a:p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Stones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1 Peter 2:5</a:t>
            </a:r>
          </a:p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Pilgrims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1 Peter 2:11</a:t>
            </a:r>
          </a:p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1 Corinthians 12:27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59697" y="5395422"/>
            <a:ext cx="11272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We know that we have passed from death to life, because </a:t>
            </a:r>
            <a:r>
              <a:rPr lang="en-US" sz="3600" b="1" u="sng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we love the brethren</a:t>
            </a:r>
            <a:r>
              <a:rPr lang="en-US" sz="3600" b="1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. </a:t>
            </a:r>
            <a:r>
              <a:rPr lang="en-US" sz="3600" b="1" dirty="0" smtClean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(1 John 3:14)</a:t>
            </a:r>
            <a:endParaRPr lang="en-US" sz="3600" b="1" dirty="0">
              <a:ln w="19050"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87187" y="5920714"/>
            <a:ext cx="2593299" cy="734998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5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0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60</Words>
  <Application>Microsoft Office PowerPoint</Application>
  <PresentationFormat>Custom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Copperplate Gothic Bold</vt:lpstr>
      <vt:lpstr>Calibri Light</vt:lpstr>
      <vt:lpstr>Franklin Gothic Heavy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Deacons Room</cp:lastModifiedBy>
  <cp:revision>55</cp:revision>
  <dcterms:created xsi:type="dcterms:W3CDTF">2014-07-13T16:56:16Z</dcterms:created>
  <dcterms:modified xsi:type="dcterms:W3CDTF">2015-02-22T15:01:56Z</dcterms:modified>
</cp:coreProperties>
</file>