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72" r:id="rId9"/>
    <p:sldId id="273" r:id="rId10"/>
    <p:sldId id="270" r:id="rId11"/>
  </p:sldIdLst>
  <p:sldSz cx="12192000" cy="6858000"/>
  <p:notesSz cx="6858000" cy="9144000"/>
  <p:embeddedFontLst>
    <p:embeddedFont>
      <p:font typeface="Cooper Black" panose="0208090404030B020404" pitchFamily="18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Algerian" panose="04020705040A02060702" pitchFamily="8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ECECEC"/>
    <a:srgbClr val="448DE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4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691682"/>
            <a:ext cx="1197254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brethren, do not hold the faith of our Lord Jesus Christ, the Lord of glory, with partiality. </a:t>
            </a:r>
            <a:r>
              <a:rPr lang="en-US" sz="26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For if there should come into your assembly a man with gold rings, in fine apparel, and there should also come in a poor man in filthy clothes, </a:t>
            </a:r>
            <a:r>
              <a:rPr lang="en-US" sz="26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and you pay attention to the one wearing the fine clothes and say to him, y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sit here in a good place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and say to the poor man, 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stand there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or, s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here at my footstool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have you not shown partiality among yourselves, and become judges with evil thoughts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Listen, my beloved brethren: Has God not chosen the poor of this world to be rich in faith and heirs of the kingdom which He promised to those who love Him? </a:t>
            </a:r>
            <a:r>
              <a:rPr lang="en-US" sz="26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But you have dishonored the poor man. Do not the rich oppress you and drag you into the courts? </a:t>
            </a:r>
            <a:r>
              <a:rPr lang="en-US" sz="26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Do they not blaspheme that noble name by which you are called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6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If you really fulfill the royal law according to the Scripture, y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shall love your neighbor as </a:t>
            </a:r>
            <a:r>
              <a:rPr lang="en-US" sz="265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yourself, you 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do well; </a:t>
            </a:r>
            <a:r>
              <a:rPr lang="en-US" sz="26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2650" b="1" dirty="0">
                <a:latin typeface="Arial" panose="020B0604020202020204" pitchFamily="34" charset="0"/>
                <a:cs typeface="Arial" panose="020B0604020202020204" pitchFamily="34" charset="0"/>
              </a:rPr>
              <a:t>but if you show partiality, you commit sin, and are convicted by the law as transgressors.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8705" y="-68473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James 2:1-9</a:t>
            </a:r>
            <a:endParaRPr lang="en-US" sz="5400" b="1" cap="none" spc="60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9140">
              <a:srgbClr val="448DEE"/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1" y="888862"/>
            <a:ext cx="11496997" cy="59496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9279" y="1410070"/>
            <a:ext cx="5815583" cy="2657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“Women drivers? They are the worst!”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669279" y="1443548"/>
            <a:ext cx="5815583" cy="2657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“Blacks are better athletes.”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599326" y="1507906"/>
            <a:ext cx="5815583" cy="2657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“Jews sure know how to make money.”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5836739" y="1507906"/>
            <a:ext cx="5815583" cy="2657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“Whites are naturally smarter!”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599326" y="1507906"/>
            <a:ext cx="5815583" cy="2657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Mexicans are just naturally lazy!”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8052" y="0"/>
            <a:ext cx="81868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Ever heard—or said?</a:t>
            </a:r>
            <a:endParaRPr lang="en-US" sz="6600" b="1" cap="none" spc="30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298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0210" y="0"/>
            <a:ext cx="4512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“Preconceived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 that is not based on reason or actual experience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0327" y="2304739"/>
            <a:ext cx="4871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:  preconceived judgment or opinion (2)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opinion or leaning formed without just grounds or before sufficient knowledge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4" y="1184223"/>
            <a:ext cx="3627620" cy="112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006902" y="2062103"/>
            <a:ext cx="3916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30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Substitute for</a:t>
            </a:r>
          </a:p>
          <a:p>
            <a:pPr algn="ctr"/>
            <a:r>
              <a:rPr lang="en-US" sz="4400" b="1" spc="30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endParaRPr lang="en-US" sz="4400" b="1" cap="none" spc="300" dirty="0">
              <a:ln w="10541" cmpd="sng">
                <a:solidFill>
                  <a:srgbClr val="FFC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5856" cy="320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8555" y="0"/>
            <a:ext cx="63537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cap="none" spc="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Prejudice</a:t>
            </a:r>
            <a:endParaRPr lang="en-US" sz="8800" b="1" cap="none" spc="6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16" y="3429000"/>
            <a:ext cx="8115368" cy="2791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16" y="3429000"/>
            <a:ext cx="8115368" cy="294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>
          <a:xfrm>
            <a:off x="1918741" y="3429000"/>
            <a:ext cx="8234943" cy="32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5856" cy="320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8555" y="0"/>
            <a:ext cx="63537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cap="none" spc="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Prejudice</a:t>
            </a:r>
            <a:endParaRPr lang="en-US" sz="8800" b="1" cap="none" spc="6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096000" y="1406977"/>
            <a:ext cx="5506387" cy="2382612"/>
          </a:xfrm>
          <a:prstGeom prst="wedgeRectCallout">
            <a:avLst>
              <a:gd name="adj1" fmla="val -72013"/>
              <a:gd name="adj2" fmla="val -2241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does not see as man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sees; 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 looks at the outward appearance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but the </a:t>
            </a:r>
            <a:r>
              <a:rPr lang="en-US" sz="2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looks at the heart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Samuel 16:7)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1" y="3758784"/>
            <a:ext cx="4946754" cy="2467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0970" y="4180344"/>
            <a:ext cx="5416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he had a choice and handsome son whose name was Saul. There was not a more handsome person than he among the children of Israel. From his shoulders upward he was taller than any of the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 (1 Samuel 9:2).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168020"/>
            <a:ext cx="56562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Philip found Nathanael and said to him, w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found Him of whom Moses in the law, and also the prophets, wrote—Jesus of Nazareth, the son of Joseph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Nathanael said to him, c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anything good come out of Nazareth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(John 1:45-46)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" y="4055594"/>
            <a:ext cx="4799336" cy="1683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06126" y="3808260"/>
            <a:ext cx="5846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Miriam and Aaron spoke against Moses because of the Ethiopian woman whom he had married; for he had married an Ethiopian woman.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(Num 12:1)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Jews have no dealings with Samaritans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(John 4:9)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6" b="13602"/>
          <a:stretch/>
        </p:blipFill>
        <p:spPr>
          <a:xfrm>
            <a:off x="875895" y="3384784"/>
            <a:ext cx="4253870" cy="32432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06126" y="3808260"/>
            <a:ext cx="5846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there should come into your assembly a man with gold rings, in fine apparel, and there should also come in a poor man in filthy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clothes, 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pay attention to the one wearing the fine clothes and say to him, 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 here in a good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 . . . (Jas 2:1-4)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5132"/>
          <a:stretch/>
        </p:blipFill>
        <p:spPr>
          <a:xfrm>
            <a:off x="414407" y="3384784"/>
            <a:ext cx="4877042" cy="3060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06126" y="3808260"/>
            <a:ext cx="5846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when they saw the boldness of Peter and John, and perceived that they were uneducated and untrained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 . . . (Acts 4:13)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the Jews marveled, saying, 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 this Man know letters, having never studied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(John 7:15)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3325582"/>
            <a:ext cx="4482059" cy="34732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06126" y="3808260"/>
            <a:ext cx="5846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Elisha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went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 from there to Bethel; and as he was going up the road, some youths came from the city and mocked him, and said to him, 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up, you baldhead! Go up, you baldhead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(2 Kings 2:23)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1" y="3462937"/>
            <a:ext cx="4876374" cy="29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5856" cy="320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8555" y="0"/>
            <a:ext cx="63537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cap="none" spc="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Prejudice</a:t>
            </a:r>
            <a:endParaRPr lang="en-US" sz="8800" b="1" cap="none" spc="6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604772"/>
            <a:ext cx="629586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Contrary to the Nature of God</a:t>
            </a:r>
            <a:r>
              <a:rPr lang="en-US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(Genesis 1:26; Acts 10:34; Romans 2:11; Galatians 2:6).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2805101"/>
            <a:ext cx="629586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Contrary to the Gospel of Christ</a:t>
            </a:r>
            <a:r>
              <a:rPr lang="en-US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(Galatians 2:11-14; Romans 1:16; Galatians 3:26-29).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399" y="4005430"/>
            <a:ext cx="62958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Contrary to the Royal Law</a:t>
            </a:r>
            <a:r>
              <a:rPr lang="en-US" sz="24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(James 2:8; Luke 10:25-37).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4836427"/>
            <a:ext cx="62958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Contrary to the System of Grace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(Matthew 20:1-16; 1 Timothy 1:15-16).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5856" cy="320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5600" y="0"/>
            <a:ext cx="639963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cap="none" spc="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Prejudice</a:t>
            </a:r>
          </a:p>
          <a:p>
            <a:pPr algn="ctr"/>
            <a:r>
              <a:rPr lang="en-US" sz="3600" b="1" spc="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 the 21</a:t>
            </a:r>
            <a:r>
              <a:rPr lang="en-US" sz="3600" b="1" spc="600" baseline="300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st</a:t>
            </a:r>
            <a:r>
              <a:rPr lang="en-US" sz="3600" b="1" spc="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century</a:t>
            </a:r>
            <a:endParaRPr lang="en-US" sz="3200" b="1" cap="none" spc="6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3" y="3105372"/>
            <a:ext cx="8739446" cy="3809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00" y="3105372"/>
            <a:ext cx="9070332" cy="37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488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Cooper Black</vt:lpstr>
      <vt:lpstr>Calibri Light</vt:lpstr>
      <vt:lpstr>Algerian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38</cp:revision>
  <dcterms:created xsi:type="dcterms:W3CDTF">2014-07-13T16:56:16Z</dcterms:created>
  <dcterms:modified xsi:type="dcterms:W3CDTF">2015-02-15T21:50:45Z</dcterms:modified>
</cp:coreProperties>
</file>