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arkisim" panose="020E0502050101010101" pitchFamily="34" charset="-79"/>
      <p:regular r:id="rId13"/>
    </p:embeddedFont>
    <p:embeddedFont>
      <p:font typeface="Monotype Corsiva" panose="03010101010201010101" pitchFamily="66" charset="0"/>
      <p: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25356"/>
            <a:ext cx="118218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Therefore I am full of the fury of the </a:t>
            </a:r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am weary of holding it in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will pour it out on the children outside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 the assembly of young men together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even the husband shall be taken with the wife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aged with him who is full of days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their houses shall be turned over to others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fields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wives together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 will stretch out My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 against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inhabitants of the land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says the </a:t>
            </a:r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from the least of them even to the greatest of them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everyone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given to covetousness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from the prophet even to the priest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everyone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deals falsely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They have also healed the hurt of My people slightly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saying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peace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when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there is no peace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8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Were they ashamed when they had committed abomination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No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! They were not at all ashamed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Nor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did they know how to blush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Therefore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they shall fall among those who fall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at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time I punish them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they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shall be cast down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says the </a:t>
            </a:r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6127" y="0"/>
            <a:ext cx="72997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Jeremiah 6:11-15</a:t>
            </a:r>
            <a:endParaRPr lang="en-US" sz="6000" b="1" cap="none" spc="8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/>
          <a:stretch/>
        </p:blipFill>
        <p:spPr>
          <a:xfrm>
            <a:off x="0" y="0"/>
            <a:ext cx="5343751" cy="37521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5"/>
          <p:cNvSpPr/>
          <p:nvPr/>
        </p:nvSpPr>
        <p:spPr>
          <a:xfrm>
            <a:off x="4415602" y="0"/>
            <a:ext cx="68996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Not at all Ashamed</a:t>
            </a:r>
            <a:endParaRPr lang="en-US" sz="6000" b="1" cap="none" spc="600" dirty="0">
              <a:ln w="0"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5638" y="1275889"/>
            <a:ext cx="7279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 they 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ashamed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when they had committed abomination? No! They were 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at all ashamed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Nor did they know how to blush.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864864" y="3152565"/>
            <a:ext cx="4133088" cy="2474976"/>
          </a:xfrm>
          <a:prstGeom prst="wedgeRectCallout">
            <a:avLst>
              <a:gd name="adj1" fmla="val 13103"/>
              <a:gd name="adj2" fmla="val -107451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 painful emotion caused by the awareness of having done something wrong . . .”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“Respect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propriety or morality.”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" y="550"/>
            <a:ext cx="3865199" cy="44138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84186" y="2500602"/>
            <a:ext cx="4105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Bruce Jenner</a:t>
            </a:r>
            <a:endParaRPr lang="en-US" sz="5400" b="1" cap="none" spc="30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624" y="3290442"/>
            <a:ext cx="4496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Brian Williams</a:t>
            </a:r>
            <a:endParaRPr lang="en-US" sz="5400" b="1" cap="none" spc="30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7627" y="4080282"/>
            <a:ext cx="402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Tiger Woods</a:t>
            </a:r>
            <a:endParaRPr lang="en-US" sz="5400" b="1" cap="none" spc="30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2573" y="4979228"/>
            <a:ext cx="5319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Richard Sherman</a:t>
            </a:r>
            <a:endParaRPr lang="en-US" sz="5400" b="1" cap="none" spc="30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7697" y="5737961"/>
            <a:ext cx="4310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Lena Dunham</a:t>
            </a:r>
            <a:endParaRPr lang="en-US" sz="5400" b="1" cap="none" spc="30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1"/>
          <a:stretch/>
        </p:blipFill>
        <p:spPr>
          <a:xfrm>
            <a:off x="5130345" y="959226"/>
            <a:ext cx="4877934" cy="5845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4234" y="5185"/>
            <a:ext cx="7082388" cy="101566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0">
                  <a:solidFill>
                    <a:srgbClr val="C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Death of Shame</a:t>
            </a:r>
            <a:endParaRPr lang="en-US" sz="6000" b="1" cap="none" spc="600" dirty="0">
              <a:ln w="0">
                <a:solidFill>
                  <a:srgbClr val="C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4026" y="1528679"/>
            <a:ext cx="2585965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Nudity</a:t>
            </a:r>
            <a:endParaRPr lang="en-US" sz="5400" b="1" cap="none" spc="6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1868" y="1525417"/>
            <a:ext cx="7270132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 w/out Marriage</a:t>
            </a:r>
            <a:endParaRPr lang="en-US" sz="5400" b="1" cap="none" spc="6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1732" y="1531941"/>
            <a:ext cx="2896755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Divorce</a:t>
            </a:r>
            <a:endParaRPr lang="en-US" sz="5400" b="1" cap="none" spc="6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38880" y="1518893"/>
            <a:ext cx="5772542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/ Drugs</a:t>
            </a:r>
            <a:endParaRPr lang="en-US" sz="5400" b="1" cap="none" spc="6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4234" y="11709"/>
            <a:ext cx="7237880" cy="101566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0">
                  <a:solidFill>
                    <a:srgbClr val="C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Causes of Death</a:t>
            </a:r>
            <a:endParaRPr lang="en-US" sz="6000" b="1" cap="none" spc="600" dirty="0">
              <a:ln w="0">
                <a:solidFill>
                  <a:srgbClr val="C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986">
            <a:off x="2362398" y="1709888"/>
            <a:ext cx="1761897" cy="926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152">
            <a:off x="1550248" y="2483455"/>
            <a:ext cx="3389670" cy="926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822">
            <a:off x="1761600" y="3276957"/>
            <a:ext cx="3328704" cy="926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388">
            <a:off x="2563281" y="4154963"/>
            <a:ext cx="1993565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2"/>
          <a:stretch/>
        </p:blipFill>
        <p:spPr>
          <a:xfrm>
            <a:off x="2151546" y="0"/>
            <a:ext cx="7888908" cy="18991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67840" y="2316480"/>
            <a:ext cx="8729472" cy="755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36064" y="3489759"/>
            <a:ext cx="8156448" cy="755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3504" y="4756068"/>
            <a:ext cx="10984992" cy="7559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3504" y="1899105"/>
            <a:ext cx="10984992" cy="370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Lower The Standards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To Change Your Heart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Compare Yourself With Others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97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Narkisim</vt:lpstr>
      <vt:lpstr>Monotype Corsiva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J.R. Bronger</cp:lastModifiedBy>
  <cp:revision>23</cp:revision>
  <dcterms:created xsi:type="dcterms:W3CDTF">2014-07-13T16:56:16Z</dcterms:created>
  <dcterms:modified xsi:type="dcterms:W3CDTF">2015-02-08T00:02:09Z</dcterms:modified>
</cp:coreProperties>
</file>