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8" r:id="rId7"/>
    <p:sldId id="269" r:id="rId8"/>
    <p:sldId id="270" r:id="rId9"/>
    <p:sldId id="281" r:id="rId10"/>
    <p:sldId id="262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otype Corsiva" panose="03010101010201010101" pitchFamily="66" charset="0"/>
      <p: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1900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orient="horz" pos="2169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5376" y="5145024"/>
            <a:ext cx="7400544" cy="5486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768" y="889843"/>
            <a:ext cx="117921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I will instruct you and teach you in the way you should go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I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will guide you with My eye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Do not be like the horse or like the 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mule, which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have no understanding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must be harnessed with bit and bridle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else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they will not come near you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Many sorrows shall be to the wicked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but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he who trusts in the </a:t>
            </a:r>
            <a:r>
              <a:rPr lang="en-US" sz="39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, mercy shall surround 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him. </a:t>
            </a:r>
            <a:r>
              <a:rPr lang="en-US" sz="3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Be glad in the </a:t>
            </a:r>
            <a:r>
              <a:rPr lang="en-US" sz="39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and rejoice, you righteous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shout for joy, all you upright in heart!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5748" y="0"/>
            <a:ext cx="5508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Psalm 32:8-11</a:t>
            </a:r>
            <a:endParaRPr lang="en-US" sz="66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95484" y="3586"/>
            <a:ext cx="14622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Jo </a:t>
            </a:r>
            <a:endParaRPr lang="en-US" sz="8000" b="1" cap="none" spc="600" dirty="0">
              <a:ln w="10541" cmpd="sng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7246" y="-7100"/>
            <a:ext cx="97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 </a:t>
            </a:r>
            <a:endParaRPr lang="en-US" sz="8000" b="1" cap="none" spc="600" dirty="0">
              <a:ln w="10541" cmpd="sng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6747" y="18575"/>
            <a:ext cx="2095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60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urne</a:t>
            </a:r>
            <a:endParaRPr lang="en-US" sz="8000" b="1" cap="none" spc="600" dirty="0">
              <a:ln w="10541" cmpd="sng">
                <a:solidFill>
                  <a:srgbClr val="C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506"/>
            <a:ext cx="4181511" cy="2352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89" y="4484602"/>
            <a:ext cx="4193702" cy="2346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98" y="4484602"/>
            <a:ext cx="4193702" cy="23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727E-6 3.52601E-6 L -0.09014 0.004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" y="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32E-6 -2.25434E-6 L 0.06787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7" y="-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4"/>
          <a:stretch/>
        </p:blipFill>
        <p:spPr>
          <a:xfrm>
            <a:off x="9106526" y="0"/>
            <a:ext cx="3085474" cy="27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4"/>
          <a:stretch/>
        </p:blipFill>
        <p:spPr>
          <a:xfrm>
            <a:off x="9106526" y="0"/>
            <a:ext cx="3085474" cy="27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4"/>
          <a:stretch/>
        </p:blipFill>
        <p:spPr>
          <a:xfrm>
            <a:off x="9106526" y="0"/>
            <a:ext cx="3085474" cy="27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4"/>
          <a:stretch/>
        </p:blipFill>
        <p:spPr>
          <a:xfrm>
            <a:off x="9106526" y="0"/>
            <a:ext cx="3085474" cy="27619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4872" y="884419"/>
            <a:ext cx="3687580" cy="326785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Help</a:t>
            </a:r>
            <a:endParaRPr lang="en-US" sz="3600" b="1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During the</a:t>
            </a:r>
          </a:p>
          <a:p>
            <a:pPr algn="ctr"/>
            <a:r>
              <a:rPr lang="en-US" sz="3600" b="1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Storms of Life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4"/>
          <a:stretch/>
        </p:blipFill>
        <p:spPr>
          <a:xfrm>
            <a:off x="9106526" y="0"/>
            <a:ext cx="3085474" cy="27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12</Words>
  <Application>Microsoft Office PowerPoint</Application>
  <PresentationFormat>Custom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106</cp:revision>
  <dcterms:created xsi:type="dcterms:W3CDTF">2014-08-19T14:33:59Z</dcterms:created>
  <dcterms:modified xsi:type="dcterms:W3CDTF">2015-02-15T15:07:29Z</dcterms:modified>
</cp:coreProperties>
</file>