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4" r:id="rId6"/>
    <p:sldId id="268" r:id="rId7"/>
    <p:sldId id="269" r:id="rId8"/>
    <p:sldId id="270" r:id="rId9"/>
    <p:sldId id="281" r:id="rId10"/>
    <p:sldId id="283" r:id="rId11"/>
    <p:sldId id="282" r:id="rId12"/>
    <p:sldId id="285" r:id="rId13"/>
    <p:sldId id="280" r:id="rId14"/>
    <p:sldId id="286" r:id="rId15"/>
    <p:sldId id="287" r:id="rId16"/>
    <p:sldId id="262" r:id="rId17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otype Corsiva" panose="03010101010201010101" pitchFamily="66" charset="0"/>
      <p: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Arial Black" panose="020B0A04020102020204" pitchFamily="34" charset="0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61900"/>
    <a:srgbClr val="667EBE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-594" y="-108"/>
      </p:cViewPr>
      <p:guideLst>
        <p:guide orient="horz" pos="2160"/>
        <p:guide orient="horz" pos="216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5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6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3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38B-B3B5-4D5D-AC34-30DB94D37840}" type="datetimeFigureOut">
              <a:rPr lang="en-US" smtClean="0"/>
              <a:t>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F238B-B3B5-4D5D-AC34-30DB94D37840}" type="datetimeFigureOut">
              <a:rPr lang="en-US" smtClean="0"/>
              <a:t>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21398-6BE6-4040-AF45-E0A3CBD30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7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81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5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8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37000">
              <a:schemeClr val="tx1">
                <a:lumMod val="65000"/>
                <a:lumOff val="35000"/>
              </a:schemeClr>
            </a:gs>
            <a:gs pos="78000">
              <a:schemeClr val="bg2">
                <a:lumMod val="9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4" t="20995"/>
          <a:stretch/>
        </p:blipFill>
        <p:spPr>
          <a:xfrm>
            <a:off x="6666453" y="939114"/>
            <a:ext cx="5530022" cy="5918886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4"/>
            <a:ext cx="8192347" cy="1664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184" y="1584960"/>
            <a:ext cx="5766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aseline="30000" dirty="0"/>
              <a:t> 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Moses refused (Heb 11:24)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Moses chose (Heb 11:25)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Moses forsook (Heb 11:27)</a:t>
            </a:r>
          </a:p>
        </p:txBody>
      </p:sp>
      <p:sp>
        <p:nvSpPr>
          <p:cNvPr id="3" name="Rectangle 2"/>
          <p:cNvSpPr/>
          <p:nvPr/>
        </p:nvSpPr>
        <p:spPr>
          <a:xfrm>
            <a:off x="7955807" y="3962746"/>
            <a:ext cx="3531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60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glow rad="127000">
                    <a:srgbClr val="B61900">
                      <a:alpha val="9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 Faith</a:t>
            </a:r>
            <a:endParaRPr lang="en-US" sz="5400" b="1" cap="none" spc="600" dirty="0">
              <a:ln w="13500">
                <a:solidFill>
                  <a:schemeClr val="bg1"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glow rad="127000">
                  <a:srgbClr val="B61900">
                    <a:alpha val="9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7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22E-6 -3.06358E-6 L -0.55868 0.06544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41" y="32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  <p:bldP spid="3" grpId="0"/>
      <p:bldP spid="3" grpId="1"/>
      <p:bldP spid="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80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15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90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901" y="887064"/>
            <a:ext cx="11792197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23 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By faith Moses, when he was born, was hidden three months by his parents, because they saw he was a beautiful child; and they were not afraid of the king’s command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90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29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By faith Moses, when he became of age, refused to be called the son of Pharaoh’s daughter, </a:t>
            </a:r>
            <a:r>
              <a:rPr lang="en-US" sz="29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2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choosing rather to suffer affliction with the people of God than to enjoy the passing pleasures of sin, </a:t>
            </a:r>
            <a:r>
              <a:rPr lang="en-US" sz="29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26 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esteeming the reproach of Christ greater riches than the treasures 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Egypt; for he looked to the 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reward. </a:t>
            </a:r>
            <a:r>
              <a:rPr lang="en-US" sz="290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9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By faith he forsook Egypt, not fearing the wrath of the king; for he endured as seeing Him who is invisible. </a:t>
            </a:r>
            <a:r>
              <a:rPr lang="en-US" sz="290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29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By faith he kept the Passover and the sprinkling of blood, lest he who destroyed the firstborn should touch 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them. </a:t>
            </a:r>
            <a:r>
              <a:rPr lang="en-US" sz="2900" b="1" i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2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By faith they passed through the Red Sea as by dry land, whereas the Egyptians, attempting to do so, were drowned.</a:t>
            </a:r>
          </a:p>
        </p:txBody>
      </p:sp>
      <p:sp>
        <p:nvSpPr>
          <p:cNvPr id="3" name="Rectangle 2"/>
          <p:cNvSpPr/>
          <p:nvPr/>
        </p:nvSpPr>
        <p:spPr>
          <a:xfrm>
            <a:off x="2655232" y="0"/>
            <a:ext cx="69092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600" dirty="0" smtClean="0">
                <a:ln w="11430">
                  <a:solidFill>
                    <a:srgbClr val="667EBE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Hebrews 12:23-29</a:t>
            </a:r>
            <a:endParaRPr lang="en-US" sz="6600" b="1" cap="none" spc="600" dirty="0">
              <a:ln w="11430">
                <a:solidFill>
                  <a:srgbClr val="667EBE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7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1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37000">
              <a:schemeClr val="tx1">
                <a:lumMod val="65000"/>
                <a:lumOff val="35000"/>
              </a:schemeClr>
            </a:gs>
            <a:gs pos="78000">
              <a:schemeClr val="bg2">
                <a:lumMod val="9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4" t="20995"/>
          <a:stretch/>
        </p:blipFill>
        <p:spPr>
          <a:xfrm>
            <a:off x="6666453" y="939114"/>
            <a:ext cx="5530022" cy="5918886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4"/>
            <a:ext cx="8192347" cy="1664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184" y="1584960"/>
            <a:ext cx="4474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 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faith Moses, when he was 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born . . 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By faith they passed through the Red Sea as by dry 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. . . (Heb 11:23, 29)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82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0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4656" y="2533338"/>
            <a:ext cx="4706911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Thus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says the </a:t>
            </a:r>
            <a:r>
              <a:rPr lang="en-US" sz="3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God of Israel: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people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 . . .</a:t>
            </a:r>
          </a:p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5999" y="134911"/>
            <a:ext cx="5671279" cy="65556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pc="300" dirty="0" smtClean="0">
                <a:latin typeface="Arial Black" panose="020B0A04020102020204" pitchFamily="34" charset="0"/>
              </a:rPr>
              <a:t>Water to Blood</a:t>
            </a:r>
          </a:p>
          <a:p>
            <a:pPr>
              <a:lnSpc>
                <a:spcPct val="150000"/>
              </a:lnSpc>
            </a:pPr>
            <a:r>
              <a:rPr lang="en-US" sz="2800" spc="300" dirty="0" smtClean="0">
                <a:latin typeface="Arial Black" panose="020B0A04020102020204" pitchFamily="34" charset="0"/>
              </a:rPr>
              <a:t>Frogs</a:t>
            </a:r>
          </a:p>
          <a:p>
            <a:pPr>
              <a:lnSpc>
                <a:spcPct val="150000"/>
              </a:lnSpc>
            </a:pPr>
            <a:r>
              <a:rPr lang="en-US" sz="2800" spc="300" dirty="0" smtClean="0">
                <a:latin typeface="Arial Black" panose="020B0A04020102020204" pitchFamily="34" charset="0"/>
              </a:rPr>
              <a:t>Lice</a:t>
            </a:r>
          </a:p>
          <a:p>
            <a:pPr>
              <a:lnSpc>
                <a:spcPct val="150000"/>
              </a:lnSpc>
            </a:pPr>
            <a:r>
              <a:rPr lang="en-US" sz="2800" spc="300" dirty="0" smtClean="0">
                <a:latin typeface="Arial Black" panose="020B0A04020102020204" pitchFamily="34" charset="0"/>
              </a:rPr>
              <a:t>Flies</a:t>
            </a:r>
          </a:p>
          <a:p>
            <a:pPr>
              <a:lnSpc>
                <a:spcPct val="150000"/>
              </a:lnSpc>
            </a:pPr>
            <a:r>
              <a:rPr lang="en-US" sz="2800" spc="300" dirty="0" smtClean="0">
                <a:latin typeface="Arial Black" panose="020B0A04020102020204" pitchFamily="34" charset="0"/>
              </a:rPr>
              <a:t>Livestock Diseased</a:t>
            </a:r>
          </a:p>
          <a:p>
            <a:pPr>
              <a:lnSpc>
                <a:spcPct val="150000"/>
              </a:lnSpc>
            </a:pPr>
            <a:r>
              <a:rPr lang="en-US" sz="2800" spc="300" dirty="0" smtClean="0">
                <a:latin typeface="Arial Black" panose="020B0A04020102020204" pitchFamily="34" charset="0"/>
              </a:rPr>
              <a:t>Boils</a:t>
            </a:r>
          </a:p>
          <a:p>
            <a:pPr>
              <a:lnSpc>
                <a:spcPct val="150000"/>
              </a:lnSpc>
            </a:pPr>
            <a:r>
              <a:rPr lang="en-US" sz="2800" spc="300" dirty="0" smtClean="0">
                <a:latin typeface="Arial Black" panose="020B0A04020102020204" pitchFamily="34" charset="0"/>
              </a:rPr>
              <a:t>Hail, Fire, Thunder</a:t>
            </a:r>
          </a:p>
          <a:p>
            <a:pPr>
              <a:lnSpc>
                <a:spcPct val="150000"/>
              </a:lnSpc>
            </a:pPr>
            <a:r>
              <a:rPr lang="en-US" sz="2800" spc="300" dirty="0" smtClean="0">
                <a:latin typeface="Arial Black" panose="020B0A04020102020204" pitchFamily="34" charset="0"/>
              </a:rPr>
              <a:t>Locusts</a:t>
            </a:r>
          </a:p>
          <a:p>
            <a:pPr>
              <a:lnSpc>
                <a:spcPct val="150000"/>
              </a:lnSpc>
            </a:pPr>
            <a:r>
              <a:rPr lang="en-US" sz="2800" spc="300" dirty="0" smtClean="0">
                <a:latin typeface="Arial Black" panose="020B0A04020102020204" pitchFamily="34" charset="0"/>
              </a:rPr>
              <a:t>Darkness</a:t>
            </a:r>
          </a:p>
          <a:p>
            <a:pPr>
              <a:lnSpc>
                <a:spcPct val="150000"/>
              </a:lnSpc>
            </a:pPr>
            <a:r>
              <a:rPr lang="en-US" sz="2800" spc="300" dirty="0" smtClean="0">
                <a:latin typeface="Arial Black" panose="020B0A04020102020204" pitchFamily="34" charset="0"/>
              </a:rPr>
              <a:t>Death of Firstborn</a:t>
            </a:r>
            <a:endParaRPr lang="en-US" sz="2800" spc="3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25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72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39</Words>
  <Application>Microsoft Office PowerPoint</Application>
  <PresentationFormat>Custom</PresentationFormat>
  <Paragraphs>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Monotype Corsiva</vt:lpstr>
      <vt:lpstr>Calibri Light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J.R. Bronger</dc:creator>
  <cp:lastModifiedBy>Deacons Room</cp:lastModifiedBy>
  <cp:revision>99</cp:revision>
  <dcterms:created xsi:type="dcterms:W3CDTF">2014-08-19T14:33:59Z</dcterms:created>
  <dcterms:modified xsi:type="dcterms:W3CDTF">2015-01-18T21:55:38Z</dcterms:modified>
</cp:coreProperties>
</file>