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4"/>
  </p:notesMasterIdLst>
  <p:sldIdLst>
    <p:sldId id="257" r:id="rId2"/>
    <p:sldId id="261" r:id="rId3"/>
    <p:sldId id="270" r:id="rId4"/>
    <p:sldId id="281" r:id="rId5"/>
    <p:sldId id="279" r:id="rId6"/>
    <p:sldId id="272" r:id="rId7"/>
    <p:sldId id="275" r:id="rId8"/>
    <p:sldId id="282" r:id="rId9"/>
    <p:sldId id="283" r:id="rId10"/>
    <p:sldId id="284" r:id="rId11"/>
    <p:sldId id="285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orgia" panose="02040502050405020303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AAA5A2"/>
    <a:srgbClr val="C5C5C5"/>
    <a:srgbClr val="FFC06A"/>
    <a:srgbClr val="6B2F0B"/>
    <a:srgbClr val="3366FF"/>
    <a:srgbClr val="6A91FF"/>
    <a:srgbClr val="C0C0C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132" autoAdjust="0"/>
  </p:normalViewPr>
  <p:slideViewPr>
    <p:cSldViewPr showGuides="1">
      <p:cViewPr varScale="1">
        <p:scale>
          <a:sx n="66" d="100"/>
          <a:sy n="66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4ED1-F8DA-4A3C-93F4-11366F97876A}" type="datetimeFigureOut">
              <a:rPr lang="en-US" smtClean="0"/>
              <a:t>12/7/2014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C258A-34AE-4E52-814E-93A0B12B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7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258A-34AE-4E52-814E-93A0B12B5C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258A-34AE-4E52-814E-93A0B12B5C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258A-34AE-4E52-814E-93A0B12B5C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775A9-DC65-42CD-A1A7-0027116AA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7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6045F-ABF5-4B95-8750-693E2C0E6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9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C04B0-477B-4C8B-9C6E-37E270231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2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F78B3-4719-4669-B222-4CDA231CB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5B133-657A-4562-80CC-D9C9DF9DD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0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A7B8-AF8C-4435-9A15-3F1B5E597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0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54743-E42C-46DC-88CF-F82634875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4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06DB9-15F3-4B8C-8B13-D390EB057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8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945D5-3AFE-472C-815A-F770298EC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2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9C091-F8E5-472C-925F-3C91AE200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3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BBE7A-13FB-40C7-97A4-9D0CB00A4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8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208A39-B349-4A90-B82A-502F3B5176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0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760" y="228600"/>
            <a:ext cx="469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pc="6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A Christian</a:t>
            </a:r>
            <a:endParaRPr lang="en-US" sz="5400" b="1" spc="600" dirty="0">
              <a:ln w="0"/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" y="1600200"/>
            <a:ext cx="952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uses his </a:t>
            </a: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his </a:t>
            </a: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</a:t>
            </a: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his </a:t>
            </a: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God!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"/>
            <a:ext cx="12161520" cy="6857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"/>
            <a:ext cx="12176759" cy="6857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satMod val="200000"/>
            <a:tint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648608"/>
            <a:ext cx="11734800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5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2650" b="1" baseline="30000" dirty="0"/>
              <a:t> </a:t>
            </a:r>
            <a:r>
              <a:rPr lang="en-US" sz="2650" b="1" dirty="0"/>
              <a:t>Then one of the scribes came, and having heard them reasoning together, </a:t>
            </a:r>
            <a:r>
              <a:rPr lang="en-US" sz="2650" b="1" dirty="0" smtClean="0"/>
              <a:t>perceiving </a:t>
            </a:r>
            <a:r>
              <a:rPr lang="en-US" sz="2650" b="1" dirty="0"/>
              <a:t>that He had answered them well, asked </a:t>
            </a:r>
            <a:r>
              <a:rPr lang="en-US" sz="2650" b="1" dirty="0" smtClean="0"/>
              <a:t>Him, which </a:t>
            </a:r>
            <a:r>
              <a:rPr lang="en-US" sz="2650" b="1" dirty="0"/>
              <a:t>is the first commandment of all</a:t>
            </a:r>
            <a:r>
              <a:rPr lang="en-US" sz="2650" b="1" dirty="0" smtClean="0"/>
              <a:t>? </a:t>
            </a:r>
            <a:r>
              <a:rPr lang="en-US" sz="265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en-US" sz="2650" b="1" baseline="30000" dirty="0"/>
              <a:t> </a:t>
            </a:r>
            <a:r>
              <a:rPr lang="en-US" sz="2650" b="1" dirty="0"/>
              <a:t>Jesus answered him, t</a:t>
            </a:r>
            <a:r>
              <a:rPr lang="en-US" sz="2650" b="1" dirty="0" smtClean="0"/>
              <a:t>he </a:t>
            </a:r>
            <a:r>
              <a:rPr lang="en-US" sz="2650" b="1" dirty="0"/>
              <a:t>first of all the commandments is: </a:t>
            </a:r>
            <a:r>
              <a:rPr lang="en-US" sz="2650" b="1" dirty="0" smtClean="0"/>
              <a:t>Hear</a:t>
            </a:r>
            <a:r>
              <a:rPr lang="en-US" sz="2650" b="1" dirty="0"/>
              <a:t>, O Israel, the </a:t>
            </a:r>
            <a:r>
              <a:rPr lang="en-US" sz="2650" b="1" cap="small" dirty="0"/>
              <a:t>Lord</a:t>
            </a:r>
            <a:r>
              <a:rPr lang="en-US" sz="2650" b="1" dirty="0"/>
              <a:t> our God, the </a:t>
            </a:r>
            <a:r>
              <a:rPr lang="en-US" sz="2650" b="1" cap="small" dirty="0"/>
              <a:t>Lord</a:t>
            </a:r>
            <a:r>
              <a:rPr lang="en-US" sz="2650" b="1" dirty="0"/>
              <a:t> is one. </a:t>
            </a:r>
            <a:r>
              <a:rPr lang="en-US" sz="265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en-US" sz="2650" b="1" baseline="30000" dirty="0"/>
              <a:t> </a:t>
            </a:r>
            <a:r>
              <a:rPr lang="en-US" sz="2650" b="1" dirty="0"/>
              <a:t>And you shall love the </a:t>
            </a:r>
            <a:r>
              <a:rPr lang="en-US" sz="2650" b="1" cap="small" dirty="0"/>
              <a:t>Lord</a:t>
            </a:r>
            <a:r>
              <a:rPr lang="en-US" sz="2650" b="1" dirty="0"/>
              <a:t> your God with all your heart, with all your soul, with all your mind, and with all your </a:t>
            </a:r>
            <a:r>
              <a:rPr lang="en-US" sz="2650" b="1" dirty="0" smtClean="0"/>
              <a:t>strength. This </a:t>
            </a:r>
            <a:r>
              <a:rPr lang="en-US" sz="2650" b="1" dirty="0"/>
              <a:t>is the first </a:t>
            </a:r>
            <a:r>
              <a:rPr lang="en-US" sz="2650" b="1" dirty="0" smtClean="0"/>
              <a:t>commandment. </a:t>
            </a:r>
            <a:r>
              <a:rPr lang="en-US" sz="265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en-US" sz="2650" b="1" baseline="30000" dirty="0"/>
              <a:t> </a:t>
            </a:r>
            <a:r>
              <a:rPr lang="en-US" sz="2650" b="1" dirty="0"/>
              <a:t>And the second, like it, is this: </a:t>
            </a:r>
            <a:r>
              <a:rPr lang="en-US" sz="2650" b="1" dirty="0" smtClean="0"/>
              <a:t>You </a:t>
            </a:r>
            <a:r>
              <a:rPr lang="en-US" sz="2650" b="1" dirty="0"/>
              <a:t>shall love your neighbor as </a:t>
            </a:r>
            <a:r>
              <a:rPr lang="en-US" sz="2650" b="1" dirty="0" smtClean="0"/>
              <a:t>yourself. There </a:t>
            </a:r>
            <a:r>
              <a:rPr lang="en-US" sz="2650" b="1" dirty="0"/>
              <a:t>is no other commandment greater than </a:t>
            </a:r>
            <a:r>
              <a:rPr lang="en-US" sz="2650" b="1" dirty="0" smtClean="0"/>
              <a:t>these.</a:t>
            </a:r>
            <a:r>
              <a:rPr lang="en-US" sz="265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en-US" sz="2650" b="1" baseline="30000" dirty="0"/>
              <a:t> </a:t>
            </a:r>
            <a:r>
              <a:rPr lang="en-US" sz="2650" b="1" dirty="0"/>
              <a:t>So the scribe said to Him, w</a:t>
            </a:r>
            <a:r>
              <a:rPr lang="en-US" sz="2650" b="1" dirty="0" smtClean="0"/>
              <a:t>ell </a:t>
            </a:r>
            <a:r>
              <a:rPr lang="en-US" sz="2650" b="1" dirty="0"/>
              <a:t>said, Teacher. You have spoken the truth, for there is one God, and there is no other but He. </a:t>
            </a:r>
            <a:r>
              <a:rPr lang="en-US" sz="265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33 </a:t>
            </a:r>
            <a:r>
              <a:rPr lang="en-US" sz="2650" b="1" dirty="0"/>
              <a:t>And to love Him with all the heart, with all the understanding, with all the </a:t>
            </a:r>
            <a:r>
              <a:rPr lang="en-US" sz="2650" b="1" dirty="0" smtClean="0"/>
              <a:t>soul, </a:t>
            </a:r>
            <a:r>
              <a:rPr lang="en-US" sz="2650" b="1" dirty="0"/>
              <a:t>and with all the strength, and to love one’s neighbor as oneself, is more than all the whole burnt offerings and sacrifices</a:t>
            </a:r>
            <a:r>
              <a:rPr lang="en-US" sz="2650" b="1" dirty="0" smtClean="0"/>
              <a:t>. </a:t>
            </a:r>
            <a:r>
              <a:rPr lang="en-US" sz="265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en-US" sz="265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650" b="1" dirty="0"/>
              <a:t>Now when Jesus saw that he answered wisely, He said to him, y</a:t>
            </a:r>
            <a:r>
              <a:rPr lang="en-US" sz="2650" b="1" dirty="0" smtClean="0"/>
              <a:t>ou </a:t>
            </a:r>
            <a:r>
              <a:rPr lang="en-US" sz="2650" b="1" dirty="0"/>
              <a:t>are not far from the kingdom of God</a:t>
            </a:r>
            <a:r>
              <a:rPr lang="en-US" sz="2650" b="1" dirty="0" smtClean="0"/>
              <a:t>. But </a:t>
            </a:r>
            <a:r>
              <a:rPr lang="en-US" sz="2650" b="1" dirty="0"/>
              <a:t>after that no one dared question Him.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14449" y="-76200"/>
            <a:ext cx="5763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pc="6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Mark 12:28-34</a:t>
            </a:r>
            <a:endParaRPr lang="en-US" sz="5400" b="1" spc="6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8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9463" y="2512874"/>
            <a:ext cx="5486400" cy="175432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“Which </a:t>
            </a:r>
            <a:r>
              <a:rPr lang="en-US" sz="3600" b="1" dirty="0"/>
              <a:t>is the first commandment of all</a:t>
            </a:r>
            <a:r>
              <a:rPr lang="en-US" sz="3600" b="1" dirty="0" smtClean="0"/>
              <a:t>?” (Mk 12:28, NKJ)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2551837"/>
            <a:ext cx="5486400" cy="175432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“Which commandment is the most important of all?” </a:t>
            </a:r>
            <a:r>
              <a:rPr lang="en-US" sz="3600" b="1" dirty="0" smtClean="0"/>
              <a:t>(Mk 12:28, NEB)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62000" y="2895600"/>
            <a:ext cx="2209800" cy="2514600"/>
          </a:xfrm>
          <a:prstGeom prst="roundRect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0" y="3025676"/>
            <a:ext cx="236220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Emotion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Life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Intellect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Energy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8" b="848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5334000" cy="2962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514600"/>
            <a:ext cx="3511006" cy="35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9600" y="228600"/>
            <a:ext cx="10972800" cy="1384995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so loved the world that He gave His only begotten Son, that whoever believes in Him should not perish but have everlasting life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(John 3:16)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057400"/>
            <a:ext cx="10972800" cy="954107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 demonstrates His own love toward us, in that while we were still sinners, Christ died for us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(Romans 5:8)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" y="3429000"/>
            <a:ext cx="10972800" cy="2246769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this the love of God was manifested toward us, that God has sent His only begotten Son into the world, that we might live through Him.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love, not that we loved God, but that He loved us and sent His Son to be the propitiation for our sins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John 4:9-10)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8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6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4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ster">
  <a:themeElements>
    <a:clrScheme name="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FF9900"/>
      </a:accent1>
      <a:accent2>
        <a:srgbClr val="3366FF"/>
      </a:accent2>
      <a:accent3>
        <a:srgbClr val="CAE2FF"/>
      </a:accent3>
      <a:accent4>
        <a:srgbClr val="000000"/>
      </a:accent4>
      <a:accent5>
        <a:srgbClr val="FFCAAA"/>
      </a:accent5>
      <a:accent6>
        <a:srgbClr val="2D5CE7"/>
      </a:accent6>
      <a:hlink>
        <a:srgbClr val="CC3300"/>
      </a:hlink>
      <a:folHlink>
        <a:srgbClr val="FFFF00"/>
      </a:folHlink>
    </a:clrScheme>
    <a:fontScheme name="1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Ducks</Template>
  <TotalTime>2684</TotalTime>
  <Words>181</Words>
  <Application>Microsoft Office PowerPoint</Application>
  <PresentationFormat>Custom</PresentationFormat>
  <Paragraphs>18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1_master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Danville Church of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 Bronger</dc:creator>
  <cp:lastModifiedBy>Deacons Room</cp:lastModifiedBy>
  <cp:revision>101</cp:revision>
  <dcterms:created xsi:type="dcterms:W3CDTF">2008-01-07T15:38:33Z</dcterms:created>
  <dcterms:modified xsi:type="dcterms:W3CDTF">2014-12-07T13:51:21Z</dcterms:modified>
</cp:coreProperties>
</file>