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257" r:id="rId3"/>
    <p:sldId id="258" r:id="rId4"/>
    <p:sldId id="263" r:id="rId5"/>
    <p:sldId id="266" r:id="rId6"/>
    <p:sldId id="265" r:id="rId7"/>
    <p:sldId id="268" r:id="rId8"/>
    <p:sldId id="267" r:id="rId9"/>
    <p:sldId id="269" r:id="rId10"/>
    <p:sldId id="270" r:id="rId11"/>
    <p:sldId id="273" r:id="rId12"/>
    <p:sldId id="271" r:id="rId13"/>
    <p:sldId id="272" r:id="rId14"/>
    <p:sldId id="274" r:id="rId15"/>
    <p:sldId id="275" r:id="rId16"/>
    <p:sldId id="262" r:id="rId17"/>
  </p:sldIdLst>
  <p:sldSz cx="12192000" cy="6858000"/>
  <p:notesSz cx="6858000" cy="9144000"/>
  <p:embeddedFontLst>
    <p:embeddedFont>
      <p:font typeface="Calibri Light" panose="020F0302020204030204" pitchFamily="34" charset="0"/>
      <p:regular r:id="rId19"/>
      <p:italic r:id="rId20"/>
    </p:embeddedFont>
    <p:embeddedFont>
      <p:font typeface="Calibri" panose="020F0502020204030204" pitchFamily="34" charset="0"/>
      <p:regular r:id="rId21"/>
      <p:bold r:id="rId22"/>
      <p:italic r:id="rId23"/>
      <p:boldItalic r:id="rId24"/>
    </p:embeddedFont>
    <p:embeddedFont>
      <p:font typeface="Curlz MT" panose="04040404050702020202" pitchFamily="82"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01FF"/>
    <a:srgbClr val="FFFFFF"/>
    <a:srgbClr val="000000"/>
    <a:srgbClr val="FDFFFF"/>
    <a:srgbClr val="EFE5DB"/>
    <a:srgbClr val="D4B596"/>
    <a:srgbClr val="D40410"/>
    <a:srgbClr val="FB0602"/>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showGuides="1">
      <p:cViewPr varScale="1">
        <p:scale>
          <a:sx n="66" d="100"/>
          <a:sy n="66" d="100"/>
        </p:scale>
        <p:origin x="-594"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1AECCC-1462-48CC-BCAA-7D5FAE0872A6}" type="datetimeFigureOut">
              <a:rPr lang="en-US" smtClean="0"/>
              <a:t>12/14/2014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8C7E17-0EB1-497E-ADB5-BA9DC06E3BBA}" type="slidenum">
              <a:rPr lang="en-US" smtClean="0"/>
              <a:t>‹#›</a:t>
            </a:fld>
            <a:endParaRPr lang="en-US"/>
          </a:p>
        </p:txBody>
      </p:sp>
    </p:spTree>
    <p:extLst>
      <p:ext uri="{BB962C8B-B14F-4D97-AF65-F5344CB8AC3E}">
        <p14:creationId xmlns:p14="http://schemas.microsoft.com/office/powerpoint/2010/main" val="2671314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C7E17-0EB1-497E-ADB5-BA9DC06E3BBA}" type="slidenum">
              <a:rPr lang="en-US" smtClean="0"/>
              <a:t>1</a:t>
            </a:fld>
            <a:endParaRPr lang="en-US"/>
          </a:p>
        </p:txBody>
      </p:sp>
    </p:spTree>
    <p:extLst>
      <p:ext uri="{BB962C8B-B14F-4D97-AF65-F5344CB8AC3E}">
        <p14:creationId xmlns:p14="http://schemas.microsoft.com/office/powerpoint/2010/main" val="3849796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C7E17-0EB1-497E-ADB5-BA9DC06E3BBA}" type="slidenum">
              <a:rPr lang="en-US" smtClean="0"/>
              <a:t>10</a:t>
            </a:fld>
            <a:endParaRPr lang="en-US"/>
          </a:p>
        </p:txBody>
      </p:sp>
    </p:spTree>
    <p:extLst>
      <p:ext uri="{BB962C8B-B14F-4D97-AF65-F5344CB8AC3E}">
        <p14:creationId xmlns:p14="http://schemas.microsoft.com/office/powerpoint/2010/main" val="2437444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C7E17-0EB1-497E-ADB5-BA9DC06E3BBA}" type="slidenum">
              <a:rPr lang="en-US" smtClean="0"/>
              <a:t>11</a:t>
            </a:fld>
            <a:endParaRPr lang="en-US"/>
          </a:p>
        </p:txBody>
      </p:sp>
    </p:spTree>
    <p:extLst>
      <p:ext uri="{BB962C8B-B14F-4D97-AF65-F5344CB8AC3E}">
        <p14:creationId xmlns:p14="http://schemas.microsoft.com/office/powerpoint/2010/main" val="261465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C7E17-0EB1-497E-ADB5-BA9DC06E3BBA}" type="slidenum">
              <a:rPr lang="en-US" smtClean="0"/>
              <a:t>12</a:t>
            </a:fld>
            <a:endParaRPr lang="en-US"/>
          </a:p>
        </p:txBody>
      </p:sp>
    </p:spTree>
    <p:extLst>
      <p:ext uri="{BB962C8B-B14F-4D97-AF65-F5344CB8AC3E}">
        <p14:creationId xmlns:p14="http://schemas.microsoft.com/office/powerpoint/2010/main" val="1369973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C7E17-0EB1-497E-ADB5-BA9DC06E3BBA}" type="slidenum">
              <a:rPr lang="en-US" smtClean="0"/>
              <a:t>13</a:t>
            </a:fld>
            <a:endParaRPr lang="en-US"/>
          </a:p>
        </p:txBody>
      </p:sp>
    </p:spTree>
    <p:extLst>
      <p:ext uri="{BB962C8B-B14F-4D97-AF65-F5344CB8AC3E}">
        <p14:creationId xmlns:p14="http://schemas.microsoft.com/office/powerpoint/2010/main" val="2757484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C7E17-0EB1-497E-ADB5-BA9DC06E3BBA}" type="slidenum">
              <a:rPr lang="en-US" smtClean="0"/>
              <a:t>14</a:t>
            </a:fld>
            <a:endParaRPr lang="en-US"/>
          </a:p>
        </p:txBody>
      </p:sp>
    </p:spTree>
    <p:extLst>
      <p:ext uri="{BB962C8B-B14F-4D97-AF65-F5344CB8AC3E}">
        <p14:creationId xmlns:p14="http://schemas.microsoft.com/office/powerpoint/2010/main" val="1644005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C7E17-0EB1-497E-ADB5-BA9DC06E3BBA}" type="slidenum">
              <a:rPr lang="en-US" smtClean="0"/>
              <a:t>15</a:t>
            </a:fld>
            <a:endParaRPr lang="en-US"/>
          </a:p>
        </p:txBody>
      </p:sp>
    </p:spTree>
    <p:extLst>
      <p:ext uri="{BB962C8B-B14F-4D97-AF65-F5344CB8AC3E}">
        <p14:creationId xmlns:p14="http://schemas.microsoft.com/office/powerpoint/2010/main" val="2766350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C7E17-0EB1-497E-ADB5-BA9DC06E3BBA}" type="slidenum">
              <a:rPr lang="en-US" smtClean="0"/>
              <a:t>16</a:t>
            </a:fld>
            <a:endParaRPr lang="en-US"/>
          </a:p>
        </p:txBody>
      </p:sp>
    </p:spTree>
    <p:extLst>
      <p:ext uri="{BB962C8B-B14F-4D97-AF65-F5344CB8AC3E}">
        <p14:creationId xmlns:p14="http://schemas.microsoft.com/office/powerpoint/2010/main" val="2842889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C7E17-0EB1-497E-ADB5-BA9DC06E3BBA}" type="slidenum">
              <a:rPr lang="en-US" smtClean="0"/>
              <a:t>2</a:t>
            </a:fld>
            <a:endParaRPr lang="en-US"/>
          </a:p>
        </p:txBody>
      </p:sp>
    </p:spTree>
    <p:extLst>
      <p:ext uri="{BB962C8B-B14F-4D97-AF65-F5344CB8AC3E}">
        <p14:creationId xmlns:p14="http://schemas.microsoft.com/office/powerpoint/2010/main" val="1914502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C7E17-0EB1-497E-ADB5-BA9DC06E3BBA}" type="slidenum">
              <a:rPr lang="en-US" smtClean="0"/>
              <a:t>3</a:t>
            </a:fld>
            <a:endParaRPr lang="en-US"/>
          </a:p>
        </p:txBody>
      </p:sp>
    </p:spTree>
    <p:extLst>
      <p:ext uri="{BB962C8B-B14F-4D97-AF65-F5344CB8AC3E}">
        <p14:creationId xmlns:p14="http://schemas.microsoft.com/office/powerpoint/2010/main" val="3588835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C7E17-0EB1-497E-ADB5-BA9DC06E3BBA}" type="slidenum">
              <a:rPr lang="en-US" smtClean="0"/>
              <a:t>4</a:t>
            </a:fld>
            <a:endParaRPr lang="en-US"/>
          </a:p>
        </p:txBody>
      </p:sp>
    </p:spTree>
    <p:extLst>
      <p:ext uri="{BB962C8B-B14F-4D97-AF65-F5344CB8AC3E}">
        <p14:creationId xmlns:p14="http://schemas.microsoft.com/office/powerpoint/2010/main" val="1489288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C7E17-0EB1-497E-ADB5-BA9DC06E3BBA}" type="slidenum">
              <a:rPr lang="en-US" smtClean="0"/>
              <a:t>5</a:t>
            </a:fld>
            <a:endParaRPr lang="en-US"/>
          </a:p>
        </p:txBody>
      </p:sp>
    </p:spTree>
    <p:extLst>
      <p:ext uri="{BB962C8B-B14F-4D97-AF65-F5344CB8AC3E}">
        <p14:creationId xmlns:p14="http://schemas.microsoft.com/office/powerpoint/2010/main" val="2198541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C7E17-0EB1-497E-ADB5-BA9DC06E3BBA}" type="slidenum">
              <a:rPr lang="en-US" smtClean="0"/>
              <a:t>6</a:t>
            </a:fld>
            <a:endParaRPr lang="en-US"/>
          </a:p>
        </p:txBody>
      </p:sp>
    </p:spTree>
    <p:extLst>
      <p:ext uri="{BB962C8B-B14F-4D97-AF65-F5344CB8AC3E}">
        <p14:creationId xmlns:p14="http://schemas.microsoft.com/office/powerpoint/2010/main" val="2597454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C7E17-0EB1-497E-ADB5-BA9DC06E3BBA}" type="slidenum">
              <a:rPr lang="en-US" smtClean="0"/>
              <a:t>7</a:t>
            </a:fld>
            <a:endParaRPr lang="en-US"/>
          </a:p>
        </p:txBody>
      </p:sp>
    </p:spTree>
    <p:extLst>
      <p:ext uri="{BB962C8B-B14F-4D97-AF65-F5344CB8AC3E}">
        <p14:creationId xmlns:p14="http://schemas.microsoft.com/office/powerpoint/2010/main" val="3133797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C7E17-0EB1-497E-ADB5-BA9DC06E3BBA}" type="slidenum">
              <a:rPr lang="en-US" smtClean="0"/>
              <a:t>8</a:t>
            </a:fld>
            <a:endParaRPr lang="en-US"/>
          </a:p>
        </p:txBody>
      </p:sp>
    </p:spTree>
    <p:extLst>
      <p:ext uri="{BB962C8B-B14F-4D97-AF65-F5344CB8AC3E}">
        <p14:creationId xmlns:p14="http://schemas.microsoft.com/office/powerpoint/2010/main" val="2401033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C7E17-0EB1-497E-ADB5-BA9DC06E3BBA}" type="slidenum">
              <a:rPr lang="en-US" smtClean="0"/>
              <a:t>9</a:t>
            </a:fld>
            <a:endParaRPr lang="en-US"/>
          </a:p>
        </p:txBody>
      </p:sp>
    </p:spTree>
    <p:extLst>
      <p:ext uri="{BB962C8B-B14F-4D97-AF65-F5344CB8AC3E}">
        <p14:creationId xmlns:p14="http://schemas.microsoft.com/office/powerpoint/2010/main" val="4096516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E4F238B-B3B5-4D5D-AC34-30DB94D37840}" type="datetimeFigureOut">
              <a:rPr lang="en-US" smtClean="0"/>
              <a:t>12/14/2014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21398-6BE6-4040-AF45-E0A3CBD30186}" type="slidenum">
              <a:rPr lang="en-US" smtClean="0"/>
              <a:t>‹#›</a:t>
            </a:fld>
            <a:endParaRPr lang="en-US"/>
          </a:p>
        </p:txBody>
      </p:sp>
    </p:spTree>
    <p:extLst>
      <p:ext uri="{BB962C8B-B14F-4D97-AF65-F5344CB8AC3E}">
        <p14:creationId xmlns:p14="http://schemas.microsoft.com/office/powerpoint/2010/main" val="290040797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4F238B-B3B5-4D5D-AC34-30DB94D37840}" type="datetimeFigureOut">
              <a:rPr lang="en-US" smtClean="0"/>
              <a:t>12/14/2014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21398-6BE6-4040-AF45-E0A3CBD30186}" type="slidenum">
              <a:rPr lang="en-US" smtClean="0"/>
              <a:t>‹#›</a:t>
            </a:fld>
            <a:endParaRPr lang="en-US"/>
          </a:p>
        </p:txBody>
      </p:sp>
    </p:spTree>
    <p:extLst>
      <p:ext uri="{BB962C8B-B14F-4D97-AF65-F5344CB8AC3E}">
        <p14:creationId xmlns:p14="http://schemas.microsoft.com/office/powerpoint/2010/main" val="2779923590"/>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4F238B-B3B5-4D5D-AC34-30DB94D37840}" type="datetimeFigureOut">
              <a:rPr lang="en-US" smtClean="0"/>
              <a:t>12/14/2014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21398-6BE6-4040-AF45-E0A3CBD30186}" type="slidenum">
              <a:rPr lang="en-US" smtClean="0"/>
              <a:t>‹#›</a:t>
            </a:fld>
            <a:endParaRPr lang="en-US"/>
          </a:p>
        </p:txBody>
      </p:sp>
    </p:spTree>
    <p:extLst>
      <p:ext uri="{BB962C8B-B14F-4D97-AF65-F5344CB8AC3E}">
        <p14:creationId xmlns:p14="http://schemas.microsoft.com/office/powerpoint/2010/main" val="89925013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4F238B-B3B5-4D5D-AC34-30DB94D37840}" type="datetimeFigureOut">
              <a:rPr lang="en-US" smtClean="0"/>
              <a:t>12/14/2014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21398-6BE6-4040-AF45-E0A3CBD30186}" type="slidenum">
              <a:rPr lang="en-US" smtClean="0"/>
              <a:t>‹#›</a:t>
            </a:fld>
            <a:endParaRPr lang="en-US"/>
          </a:p>
        </p:txBody>
      </p:sp>
    </p:spTree>
    <p:extLst>
      <p:ext uri="{BB962C8B-B14F-4D97-AF65-F5344CB8AC3E}">
        <p14:creationId xmlns:p14="http://schemas.microsoft.com/office/powerpoint/2010/main" val="307866835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4F238B-B3B5-4D5D-AC34-30DB94D37840}" type="datetimeFigureOut">
              <a:rPr lang="en-US" smtClean="0"/>
              <a:t>12/14/2014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21398-6BE6-4040-AF45-E0A3CBD30186}" type="slidenum">
              <a:rPr lang="en-US" smtClean="0"/>
              <a:t>‹#›</a:t>
            </a:fld>
            <a:endParaRPr lang="en-US"/>
          </a:p>
        </p:txBody>
      </p:sp>
    </p:spTree>
    <p:extLst>
      <p:ext uri="{BB962C8B-B14F-4D97-AF65-F5344CB8AC3E}">
        <p14:creationId xmlns:p14="http://schemas.microsoft.com/office/powerpoint/2010/main" val="1118254269"/>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E4F238B-B3B5-4D5D-AC34-30DB94D37840}" type="datetimeFigureOut">
              <a:rPr lang="en-US" smtClean="0"/>
              <a:t>12/14/2014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21398-6BE6-4040-AF45-E0A3CBD30186}" type="slidenum">
              <a:rPr lang="en-US" smtClean="0"/>
              <a:t>‹#›</a:t>
            </a:fld>
            <a:endParaRPr lang="en-US"/>
          </a:p>
        </p:txBody>
      </p:sp>
    </p:spTree>
    <p:extLst>
      <p:ext uri="{BB962C8B-B14F-4D97-AF65-F5344CB8AC3E}">
        <p14:creationId xmlns:p14="http://schemas.microsoft.com/office/powerpoint/2010/main" val="302561402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E4F238B-B3B5-4D5D-AC34-30DB94D37840}" type="datetimeFigureOut">
              <a:rPr lang="en-US" smtClean="0"/>
              <a:t>12/14/2014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D21398-6BE6-4040-AF45-E0A3CBD30186}" type="slidenum">
              <a:rPr lang="en-US" smtClean="0"/>
              <a:t>‹#›</a:t>
            </a:fld>
            <a:endParaRPr lang="en-US"/>
          </a:p>
        </p:txBody>
      </p:sp>
    </p:spTree>
    <p:extLst>
      <p:ext uri="{BB962C8B-B14F-4D97-AF65-F5344CB8AC3E}">
        <p14:creationId xmlns:p14="http://schemas.microsoft.com/office/powerpoint/2010/main" val="382204410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E4F238B-B3B5-4D5D-AC34-30DB94D37840}" type="datetimeFigureOut">
              <a:rPr lang="en-US" smtClean="0"/>
              <a:t>12/14/2014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D21398-6BE6-4040-AF45-E0A3CBD30186}" type="slidenum">
              <a:rPr lang="en-US" smtClean="0"/>
              <a:t>‹#›</a:t>
            </a:fld>
            <a:endParaRPr lang="en-US"/>
          </a:p>
        </p:txBody>
      </p:sp>
    </p:spTree>
    <p:extLst>
      <p:ext uri="{BB962C8B-B14F-4D97-AF65-F5344CB8AC3E}">
        <p14:creationId xmlns:p14="http://schemas.microsoft.com/office/powerpoint/2010/main" val="378218086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4F238B-B3B5-4D5D-AC34-30DB94D37840}" type="datetimeFigureOut">
              <a:rPr lang="en-US" smtClean="0"/>
              <a:t>12/14/2014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D21398-6BE6-4040-AF45-E0A3CBD30186}" type="slidenum">
              <a:rPr lang="en-US" smtClean="0"/>
              <a:t>‹#›</a:t>
            </a:fld>
            <a:endParaRPr lang="en-US"/>
          </a:p>
        </p:txBody>
      </p:sp>
    </p:spTree>
    <p:extLst>
      <p:ext uri="{BB962C8B-B14F-4D97-AF65-F5344CB8AC3E}">
        <p14:creationId xmlns:p14="http://schemas.microsoft.com/office/powerpoint/2010/main" val="890437500"/>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4F238B-B3B5-4D5D-AC34-30DB94D37840}" type="datetimeFigureOut">
              <a:rPr lang="en-US" smtClean="0"/>
              <a:t>12/14/2014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21398-6BE6-4040-AF45-E0A3CBD30186}" type="slidenum">
              <a:rPr lang="en-US" smtClean="0"/>
              <a:t>‹#›</a:t>
            </a:fld>
            <a:endParaRPr lang="en-US"/>
          </a:p>
        </p:txBody>
      </p:sp>
    </p:spTree>
    <p:extLst>
      <p:ext uri="{BB962C8B-B14F-4D97-AF65-F5344CB8AC3E}">
        <p14:creationId xmlns:p14="http://schemas.microsoft.com/office/powerpoint/2010/main" val="66889303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4F238B-B3B5-4D5D-AC34-30DB94D37840}" type="datetimeFigureOut">
              <a:rPr lang="en-US" smtClean="0"/>
              <a:t>12/14/2014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21398-6BE6-4040-AF45-E0A3CBD30186}" type="slidenum">
              <a:rPr lang="en-US" smtClean="0"/>
              <a:t>‹#›</a:t>
            </a:fld>
            <a:endParaRPr lang="en-US"/>
          </a:p>
        </p:txBody>
      </p:sp>
    </p:spTree>
    <p:extLst>
      <p:ext uri="{BB962C8B-B14F-4D97-AF65-F5344CB8AC3E}">
        <p14:creationId xmlns:p14="http://schemas.microsoft.com/office/powerpoint/2010/main" val="2270995940"/>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F238B-B3B5-4D5D-AC34-30DB94D37840}" type="datetimeFigureOut">
              <a:rPr lang="en-US" smtClean="0"/>
              <a:t>12/14/2014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D21398-6BE6-4040-AF45-E0A3CBD30186}" type="slidenum">
              <a:rPr lang="en-US" smtClean="0"/>
              <a:t>‹#›</a:t>
            </a:fld>
            <a:endParaRPr lang="en-US"/>
          </a:p>
        </p:txBody>
      </p:sp>
    </p:spTree>
    <p:extLst>
      <p:ext uri="{BB962C8B-B14F-4D97-AF65-F5344CB8AC3E}">
        <p14:creationId xmlns:p14="http://schemas.microsoft.com/office/powerpoint/2010/main" val="1493876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81309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50" name="Picture 2" descr="http://farm3.static.flickr.com/2198/2276179882_d980412dd7.jpg"/>
          <p:cNvPicPr>
            <a:picLocks noChangeAspect="1" noChangeArrowheads="1"/>
          </p:cNvPicPr>
          <p:nvPr/>
        </p:nvPicPr>
        <p:blipFill rotWithShape="1">
          <a:blip r:embed="rId4">
            <a:extLst>
              <a:ext uri="{28A0092B-C50C-407E-A947-70E740481C1C}">
                <a14:useLocalDpi xmlns:a14="http://schemas.microsoft.com/office/drawing/2010/main" val="0"/>
              </a:ext>
            </a:extLst>
          </a:blip>
          <a:srcRect l="72949" t="31243" r="20127" b="60723"/>
          <a:stretch/>
        </p:blipFill>
        <p:spPr bwMode="auto">
          <a:xfrm>
            <a:off x="8694295" y="4616970"/>
            <a:ext cx="933799" cy="72157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descr="http://farm3.static.flickr.com/2198/2276179882_d980412dd7.jpg"/>
          <p:cNvPicPr>
            <a:picLocks noChangeAspect="1" noChangeArrowheads="1"/>
          </p:cNvPicPr>
          <p:nvPr/>
        </p:nvPicPr>
        <p:blipFill rotWithShape="1">
          <a:blip r:embed="rId4">
            <a:extLst>
              <a:ext uri="{28A0092B-C50C-407E-A947-70E740481C1C}">
                <a14:useLocalDpi xmlns:a14="http://schemas.microsoft.com/office/drawing/2010/main" val="0"/>
              </a:ext>
            </a:extLst>
          </a:blip>
          <a:srcRect l="72949" t="31243" r="20127" b="60723"/>
          <a:stretch/>
        </p:blipFill>
        <p:spPr bwMode="auto">
          <a:xfrm>
            <a:off x="7704944" y="3841570"/>
            <a:ext cx="766114" cy="59199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descr="http://farm3.static.flickr.com/2198/2276179882_d980412dd7.jpg"/>
          <p:cNvPicPr>
            <a:picLocks noChangeAspect="1" noChangeArrowheads="1"/>
          </p:cNvPicPr>
          <p:nvPr/>
        </p:nvPicPr>
        <p:blipFill rotWithShape="1">
          <a:blip r:embed="rId4">
            <a:extLst>
              <a:ext uri="{28A0092B-C50C-407E-A947-70E740481C1C}">
                <a14:useLocalDpi xmlns:a14="http://schemas.microsoft.com/office/drawing/2010/main" val="0"/>
              </a:ext>
            </a:extLst>
          </a:blip>
          <a:srcRect l="72949" t="31243" r="20127" b="60723"/>
          <a:stretch/>
        </p:blipFill>
        <p:spPr bwMode="auto">
          <a:xfrm>
            <a:off x="6300866" y="3813633"/>
            <a:ext cx="734518" cy="56758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descr="http://farm3.static.flickr.com/2198/2276179882_d980412dd7.jpg"/>
          <p:cNvPicPr>
            <a:picLocks noChangeAspect="1" noChangeArrowheads="1"/>
          </p:cNvPicPr>
          <p:nvPr/>
        </p:nvPicPr>
        <p:blipFill rotWithShape="1">
          <a:blip r:embed="rId4">
            <a:extLst>
              <a:ext uri="{28A0092B-C50C-407E-A947-70E740481C1C}">
                <a14:useLocalDpi xmlns:a14="http://schemas.microsoft.com/office/drawing/2010/main" val="0"/>
              </a:ext>
            </a:extLst>
          </a:blip>
          <a:srcRect l="72949" t="31243" r="20127" b="60723"/>
          <a:stretch/>
        </p:blipFill>
        <p:spPr bwMode="auto">
          <a:xfrm>
            <a:off x="5146623" y="3817154"/>
            <a:ext cx="734518" cy="56758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2" descr="http://farm3.static.flickr.com/2198/2276179882_d980412dd7.jpg"/>
          <p:cNvPicPr>
            <a:picLocks noChangeAspect="1" noChangeArrowheads="1"/>
          </p:cNvPicPr>
          <p:nvPr/>
        </p:nvPicPr>
        <p:blipFill rotWithShape="1">
          <a:blip r:embed="rId4">
            <a:extLst>
              <a:ext uri="{28A0092B-C50C-407E-A947-70E740481C1C}">
                <a14:useLocalDpi xmlns:a14="http://schemas.microsoft.com/office/drawing/2010/main" val="0"/>
              </a:ext>
            </a:extLst>
          </a:blip>
          <a:srcRect l="72949" t="31243" r="20127" b="60723"/>
          <a:stretch/>
        </p:blipFill>
        <p:spPr bwMode="auto">
          <a:xfrm>
            <a:off x="4349646" y="3553349"/>
            <a:ext cx="477187" cy="36873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2" descr="http://farm3.static.flickr.com/2198/2276179882_d980412dd7.jpg"/>
          <p:cNvPicPr>
            <a:picLocks noChangeAspect="1" noChangeArrowheads="1"/>
          </p:cNvPicPr>
          <p:nvPr/>
        </p:nvPicPr>
        <p:blipFill rotWithShape="1">
          <a:blip r:embed="rId4">
            <a:extLst>
              <a:ext uri="{28A0092B-C50C-407E-A947-70E740481C1C}">
                <a14:useLocalDpi xmlns:a14="http://schemas.microsoft.com/office/drawing/2010/main" val="0"/>
              </a:ext>
            </a:extLst>
          </a:blip>
          <a:srcRect l="72949" t="31243" r="20127" b="60723"/>
          <a:stretch/>
        </p:blipFill>
        <p:spPr bwMode="auto">
          <a:xfrm>
            <a:off x="3626727" y="3569530"/>
            <a:ext cx="477187" cy="36873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2" descr="http://farm3.static.flickr.com/2198/2276179882_d980412dd7.jpg"/>
          <p:cNvPicPr>
            <a:picLocks noChangeAspect="1" noChangeArrowheads="1"/>
          </p:cNvPicPr>
          <p:nvPr/>
        </p:nvPicPr>
        <p:blipFill rotWithShape="1">
          <a:blip r:embed="rId4">
            <a:extLst>
              <a:ext uri="{28A0092B-C50C-407E-A947-70E740481C1C}">
                <a14:useLocalDpi xmlns:a14="http://schemas.microsoft.com/office/drawing/2010/main" val="0"/>
              </a:ext>
            </a:extLst>
          </a:blip>
          <a:srcRect l="72949" t="31243" r="20127" b="60723"/>
          <a:stretch/>
        </p:blipFill>
        <p:spPr bwMode="auto">
          <a:xfrm>
            <a:off x="2586695" y="3395650"/>
            <a:ext cx="364762" cy="36873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49646" y="494675"/>
            <a:ext cx="7297711" cy="646331"/>
          </a:xfrm>
          <a:prstGeom prst="rect">
            <a:avLst/>
          </a:prstGeom>
          <a:noFill/>
        </p:spPr>
        <p:txBody>
          <a:bodyPr wrap="square" rtlCol="0">
            <a:spAutoFit/>
          </a:bodyPr>
          <a:lstStyle/>
          <a:p>
            <a:r>
              <a:rPr lang="en-US" sz="3600" b="1" dirty="0" smtClean="0">
                <a:solidFill>
                  <a:schemeClr val="bg1"/>
                </a:solidFill>
                <a:effectLst>
                  <a:outerShdw blurRad="38100" dist="38100" dir="2700000" algn="tl">
                    <a:srgbClr val="000000">
                      <a:alpha val="43137"/>
                    </a:srgbClr>
                  </a:outerShdw>
                </a:effectLst>
              </a:rPr>
              <a:t>(237) Let the Lower Lights be Burning</a:t>
            </a:r>
            <a:endParaRPr lang="en-US" sz="3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8861140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4349646" y="494675"/>
            <a:ext cx="7297711" cy="646331"/>
          </a:xfrm>
          <a:prstGeom prst="rect">
            <a:avLst/>
          </a:prstGeom>
          <a:noFill/>
        </p:spPr>
        <p:txBody>
          <a:bodyPr wrap="square" rtlCol="0">
            <a:spAutoFit/>
          </a:bodyPr>
          <a:lstStyle/>
          <a:p>
            <a:r>
              <a:rPr lang="en-US" sz="3600" b="1" dirty="0" smtClean="0">
                <a:solidFill>
                  <a:schemeClr val="bg1"/>
                </a:solidFill>
                <a:effectLst>
                  <a:outerShdw blurRad="38100" dist="38100" dir="2700000" algn="tl">
                    <a:srgbClr val="000000">
                      <a:alpha val="43137"/>
                    </a:srgbClr>
                  </a:outerShdw>
                </a:effectLst>
              </a:rPr>
              <a:t>(420) O Thou Fount of Every Blessing</a:t>
            </a:r>
            <a:endParaRPr lang="en-US" sz="3600" b="1" dirty="0">
              <a:solidFill>
                <a:schemeClr val="bg1"/>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728" y="1174583"/>
            <a:ext cx="8634543" cy="5580031"/>
          </a:xfrm>
          <a:prstGeom prst="rect">
            <a:avLst/>
          </a:prstGeom>
          <a:ln>
            <a:noFill/>
          </a:ln>
          <a:effectLst>
            <a:softEdge rad="112500"/>
          </a:effectLst>
        </p:spPr>
      </p:pic>
    </p:spTree>
    <p:extLst>
      <p:ext uri="{BB962C8B-B14F-4D97-AF65-F5344CB8AC3E}">
        <p14:creationId xmlns:p14="http://schemas.microsoft.com/office/powerpoint/2010/main" val="383120478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465393"/>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18328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006102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636000" cy="6477000"/>
          </a:xfrm>
          <a:prstGeom prst="rect">
            <a:avLst/>
          </a:prstGeom>
        </p:spPr>
      </p:pic>
      <p:sp>
        <p:nvSpPr>
          <p:cNvPr id="3" name="TextBox 2"/>
          <p:cNvSpPr txBox="1"/>
          <p:nvPr/>
        </p:nvSpPr>
        <p:spPr>
          <a:xfrm>
            <a:off x="7255240" y="1244187"/>
            <a:ext cx="4347147" cy="4401205"/>
          </a:xfrm>
          <a:prstGeom prst="rect">
            <a:avLst/>
          </a:prstGeom>
          <a:noFill/>
        </p:spPr>
        <p:txBody>
          <a:bodyPr wrap="square" rtlCol="0">
            <a:spAutoFit/>
          </a:bodyPr>
          <a:lstStyle/>
          <a:p>
            <a:pPr algn="r"/>
            <a:r>
              <a:rPr lang="en-US" sz="4000" b="1" dirty="0" smtClean="0">
                <a:ln>
                  <a:solidFill>
                    <a:srgbClr val="0101FF"/>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 will </a:t>
            </a:r>
            <a:r>
              <a:rPr lang="en-US" sz="4000" b="1" dirty="0">
                <a:ln>
                  <a:solidFill>
                    <a:srgbClr val="0101FF"/>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sing to the </a:t>
            </a:r>
            <a:r>
              <a:rPr lang="en-US" sz="4000" b="1" cap="small" dirty="0">
                <a:ln>
                  <a:solidFill>
                    <a:srgbClr val="0101FF"/>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Lord</a:t>
            </a:r>
            <a:r>
              <a:rPr lang="en-US" sz="4000" b="1" dirty="0">
                <a:ln>
                  <a:solidFill>
                    <a:srgbClr val="0101FF"/>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as long as I live</a:t>
            </a:r>
            <a:r>
              <a:rPr lang="en-US" sz="4000" b="1" dirty="0" smtClean="0">
                <a:ln>
                  <a:solidFill>
                    <a:srgbClr val="0101FF"/>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 </a:t>
            </a:r>
            <a:r>
              <a:rPr lang="en-US" sz="4000" b="1" dirty="0">
                <a:ln>
                  <a:solidFill>
                    <a:srgbClr val="0101FF"/>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will sing praise to my God while I have my being</a:t>
            </a:r>
            <a:r>
              <a:rPr lang="en-US" sz="4000" b="1" dirty="0" smtClean="0">
                <a:ln>
                  <a:solidFill>
                    <a:srgbClr val="0101FF"/>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r>
              <a:rPr lang="en-US" sz="4000" b="1" dirty="0" smtClean="0">
                <a:ln>
                  <a:solidFill>
                    <a:srgbClr val="0101FF"/>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(Psalms 104:33)</a:t>
            </a:r>
            <a:endParaRPr lang="en-US" sz="4000" b="1" dirty="0">
              <a:ln>
                <a:solidFill>
                  <a:srgbClr val="0101FF"/>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62888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90304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756" y="770046"/>
            <a:ext cx="11792197" cy="6093976"/>
          </a:xfrm>
          <a:prstGeom prst="rect">
            <a:avLst/>
          </a:prstGeom>
          <a:noFill/>
        </p:spPr>
        <p:txBody>
          <a:bodyPr wrap="square" rtlCol="0">
            <a:spAutoFit/>
          </a:bodyPr>
          <a:lstStyle/>
          <a:p>
            <a:r>
              <a:rPr lang="en-US" sz="3000" b="1" i="1" baseline="30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r>
              <a:rPr lang="en-US" sz="3000" b="1" baseline="30000" dirty="0">
                <a:latin typeface="Arial" panose="020B0604020202020204" pitchFamily="34" charset="0"/>
                <a:cs typeface="Arial" panose="020B0604020202020204" pitchFamily="34" charset="0"/>
              </a:rPr>
              <a:t> </a:t>
            </a:r>
            <a:r>
              <a:rPr lang="en-US" sz="3000" b="1" dirty="0">
                <a:latin typeface="Arial" panose="020B0604020202020204" pitchFamily="34" charset="0"/>
                <a:cs typeface="Arial" panose="020B0604020202020204" pitchFamily="34" charset="0"/>
              </a:rPr>
              <a:t>Therefore, as the elect of God, holy and beloved, put on tender mercies, kindness, humility, meekness, longsuffering; </a:t>
            </a:r>
            <a:r>
              <a:rPr lang="en-US" sz="3000" b="1" i="1" baseline="30000" dirty="0">
                <a:solidFill>
                  <a:srgbClr val="FF0000"/>
                </a:solidFill>
                <a:latin typeface="Arial" panose="020B0604020202020204" pitchFamily="34" charset="0"/>
                <a:cs typeface="Arial" panose="020B0604020202020204" pitchFamily="34" charset="0"/>
              </a:rPr>
              <a:t>13 </a:t>
            </a:r>
            <a:r>
              <a:rPr lang="en-US" sz="3000" b="1" dirty="0">
                <a:latin typeface="Arial" panose="020B0604020202020204" pitchFamily="34" charset="0"/>
                <a:cs typeface="Arial" panose="020B0604020202020204" pitchFamily="34" charset="0"/>
              </a:rPr>
              <a:t>bearing with one another, and forgiving one another, if anyone has a complaint against another; even as Christ forgave you, so you also must do. </a:t>
            </a:r>
            <a:r>
              <a:rPr lang="en-US" sz="3000" b="1" i="1" baseline="30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14 </a:t>
            </a:r>
            <a:r>
              <a:rPr lang="en-US" sz="3000" b="1" dirty="0">
                <a:latin typeface="Arial" panose="020B0604020202020204" pitchFamily="34" charset="0"/>
                <a:cs typeface="Arial" panose="020B0604020202020204" pitchFamily="34" charset="0"/>
              </a:rPr>
              <a:t>But above all these things put on love, which is the bond of perfection. </a:t>
            </a:r>
            <a:r>
              <a:rPr lang="en-US" sz="3000" b="1" i="1" baseline="30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15 </a:t>
            </a:r>
            <a:r>
              <a:rPr lang="en-US" sz="3000" b="1" dirty="0">
                <a:latin typeface="Arial" panose="020B0604020202020204" pitchFamily="34" charset="0"/>
                <a:cs typeface="Arial" panose="020B0604020202020204" pitchFamily="34" charset="0"/>
              </a:rPr>
              <a:t>And let the peace of God rule in your hearts, to which also you were called in one body; and be thankful. </a:t>
            </a:r>
            <a:r>
              <a:rPr lang="en-US" sz="3000" b="1" i="1" baseline="30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16</a:t>
            </a:r>
            <a:r>
              <a:rPr lang="en-US" sz="3000" b="1" baseline="30000" dirty="0">
                <a:latin typeface="Arial" panose="020B0604020202020204" pitchFamily="34" charset="0"/>
                <a:cs typeface="Arial" panose="020B0604020202020204" pitchFamily="34" charset="0"/>
              </a:rPr>
              <a:t> </a:t>
            </a:r>
            <a:r>
              <a:rPr lang="en-US" sz="3000" b="1" dirty="0">
                <a:latin typeface="Arial" panose="020B0604020202020204" pitchFamily="34" charset="0"/>
                <a:cs typeface="Arial" panose="020B0604020202020204" pitchFamily="34" charset="0"/>
              </a:rPr>
              <a:t>Let the word of Christ dwell in you richly in all wisdom, teaching and admonishing one another in psalms and hymns and spiritual songs, singing with grace in your hearts to the Lord. </a:t>
            </a:r>
            <a:r>
              <a:rPr lang="en-US" sz="3000" b="1" i="1" baseline="30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17</a:t>
            </a:r>
            <a:r>
              <a:rPr lang="en-US" sz="3000" b="1" baseline="30000" dirty="0">
                <a:latin typeface="Arial" panose="020B0604020202020204" pitchFamily="34" charset="0"/>
                <a:cs typeface="Arial" panose="020B0604020202020204" pitchFamily="34" charset="0"/>
              </a:rPr>
              <a:t> </a:t>
            </a:r>
            <a:r>
              <a:rPr lang="en-US" sz="3000" b="1" dirty="0">
                <a:latin typeface="Arial" panose="020B0604020202020204" pitchFamily="34" charset="0"/>
                <a:cs typeface="Arial" panose="020B0604020202020204" pitchFamily="34" charset="0"/>
              </a:rPr>
              <a:t>And whatever you do in word or deed, do all in the name of the Lord Jesus, giving thanks to God the Father through Him.</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2727" b="34083"/>
          <a:stretch/>
        </p:blipFill>
        <p:spPr>
          <a:xfrm>
            <a:off x="2539278" y="0"/>
            <a:ext cx="7113444" cy="830007"/>
          </a:xfrm>
          <a:prstGeom prst="rect">
            <a:avLst/>
          </a:prstGeom>
        </p:spPr>
      </p:pic>
    </p:spTree>
    <p:extLst>
      <p:ext uri="{BB962C8B-B14F-4D97-AF65-F5344CB8AC3E}">
        <p14:creationId xmlns:p14="http://schemas.microsoft.com/office/powerpoint/2010/main" val="2221723939"/>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12671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5" name="Rectangle 24"/>
          <p:cNvSpPr/>
          <p:nvPr/>
        </p:nvSpPr>
        <p:spPr>
          <a:xfrm>
            <a:off x="3637890" y="436738"/>
            <a:ext cx="4916219" cy="5984523"/>
          </a:xfrm>
          <a:prstGeom prst="rect">
            <a:avLst/>
          </a:prstGeom>
          <a:solidFill>
            <a:srgbClr val="FFFFFF">
              <a:alpha val="38824"/>
            </a:srgbClr>
          </a:solidFill>
          <a:ln w="38100">
            <a:solidFill>
              <a:srgbClr val="FFC000"/>
            </a:solidFill>
          </a:ln>
          <a:effectLst>
            <a:innerShdw blurRad="63500" dist="50800" dir="18900000">
              <a:prstClr val="black">
                <a:alpha val="50000"/>
              </a:prstClr>
            </a:innerShdw>
          </a:effectLst>
        </p:spPr>
        <p:txBody>
          <a:bodyPr wrap="none" lIns="91440" tIns="45720" rIns="91440" bIns="45720">
            <a:spAutoFit/>
          </a:bodyPr>
          <a:lstStyle/>
          <a:p>
            <a:pPr algn="ctr">
              <a:lnSpc>
                <a:spcPct val="150000"/>
              </a:lnSpc>
            </a:pPr>
            <a:r>
              <a:rPr lang="en-US" sz="8800" b="1" cap="none" spc="600" dirty="0" smtClean="0">
                <a:ln w="10541" cmpd="sng">
                  <a:solidFill>
                    <a:schemeClr val="bg1"/>
                  </a:solidFill>
                  <a:prstDash val="solid"/>
                </a:ln>
                <a:solidFill>
                  <a:srgbClr val="C00000"/>
                </a:solidFill>
                <a:effectLst>
                  <a:glow rad="127000">
                    <a:srgbClr val="FFC000">
                      <a:alpha val="79000"/>
                    </a:srgbClr>
                  </a:glow>
                  <a:outerShdw blurRad="38100" dist="38100" dir="2700000" algn="tl">
                    <a:srgbClr val="000000">
                      <a:alpha val="43137"/>
                    </a:srgbClr>
                  </a:outerShdw>
                </a:effectLst>
                <a:latin typeface="Curlz MT" panose="04040404050702020202" pitchFamily="82" charset="0"/>
              </a:rPr>
              <a:t>The Bible</a:t>
            </a:r>
          </a:p>
          <a:p>
            <a:pPr algn="ctr">
              <a:lnSpc>
                <a:spcPct val="150000"/>
              </a:lnSpc>
            </a:pPr>
            <a:r>
              <a:rPr lang="en-US" sz="8800" b="1" spc="600" dirty="0" smtClean="0">
                <a:ln w="10541" cmpd="sng">
                  <a:solidFill>
                    <a:schemeClr val="bg1"/>
                  </a:solidFill>
                  <a:prstDash val="solid"/>
                </a:ln>
                <a:solidFill>
                  <a:srgbClr val="C00000"/>
                </a:solidFill>
                <a:effectLst>
                  <a:glow rad="127000">
                    <a:srgbClr val="FFC000">
                      <a:alpha val="79000"/>
                    </a:srgbClr>
                  </a:glow>
                  <a:outerShdw blurRad="38100" dist="38100" dir="2700000" algn="tl">
                    <a:srgbClr val="000000">
                      <a:alpha val="43137"/>
                    </a:srgbClr>
                  </a:outerShdw>
                </a:effectLst>
                <a:latin typeface="Curlz MT" panose="04040404050702020202" pitchFamily="82" charset="0"/>
              </a:rPr>
              <a:t>And</a:t>
            </a:r>
          </a:p>
          <a:p>
            <a:pPr algn="ctr">
              <a:lnSpc>
                <a:spcPct val="150000"/>
              </a:lnSpc>
            </a:pPr>
            <a:r>
              <a:rPr lang="en-US" sz="8800" b="1" cap="none" spc="600" dirty="0" smtClean="0">
                <a:ln w="10541" cmpd="sng">
                  <a:solidFill>
                    <a:schemeClr val="bg1"/>
                  </a:solidFill>
                  <a:prstDash val="solid"/>
                </a:ln>
                <a:solidFill>
                  <a:srgbClr val="C00000"/>
                </a:solidFill>
                <a:effectLst>
                  <a:glow rad="127000">
                    <a:srgbClr val="FFC000">
                      <a:alpha val="79000"/>
                    </a:srgbClr>
                  </a:glow>
                  <a:outerShdw blurRad="38100" dist="38100" dir="2700000" algn="tl">
                    <a:srgbClr val="000000">
                      <a:alpha val="43137"/>
                    </a:srgbClr>
                  </a:outerShdw>
                </a:effectLst>
                <a:latin typeface="Curlz MT" panose="04040404050702020202" pitchFamily="82" charset="0"/>
              </a:rPr>
              <a:t>Singing</a:t>
            </a:r>
            <a:endParaRPr lang="en-US" sz="8800" b="1" cap="none" spc="600" dirty="0">
              <a:ln w="10541" cmpd="sng">
                <a:solidFill>
                  <a:schemeClr val="bg1"/>
                </a:solidFill>
                <a:prstDash val="solid"/>
              </a:ln>
              <a:solidFill>
                <a:srgbClr val="C00000"/>
              </a:solidFill>
              <a:effectLst>
                <a:glow rad="127000">
                  <a:srgbClr val="FFC000">
                    <a:alpha val="79000"/>
                  </a:srgbClr>
                </a:glow>
                <a:outerShdw blurRad="38100" dist="38100" dir="2700000" algn="tl">
                  <a:srgbClr val="000000">
                    <a:alpha val="43137"/>
                  </a:srgbClr>
                </a:outerShdw>
              </a:effectLst>
              <a:latin typeface="Curlz MT" panose="04040404050702020202" pitchFamily="82" charset="0"/>
            </a:endParaRPr>
          </a:p>
        </p:txBody>
      </p:sp>
    </p:spTree>
    <p:extLst>
      <p:ext uri="{BB962C8B-B14F-4D97-AF65-F5344CB8AC3E}">
        <p14:creationId xmlns:p14="http://schemas.microsoft.com/office/powerpoint/2010/main" val="334841190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3000" fill="hold"/>
                                        <p:tgtEl>
                                          <p:spTgt spid="25"/>
                                        </p:tgtEl>
                                        <p:attrNameLst>
                                          <p:attrName>ppt_w</p:attrName>
                                        </p:attrNameLst>
                                      </p:cBhvr>
                                      <p:tavLst>
                                        <p:tav tm="0">
                                          <p:val>
                                            <p:fltVal val="0"/>
                                          </p:val>
                                        </p:tav>
                                        <p:tav tm="100000">
                                          <p:val>
                                            <p:strVal val="#ppt_w"/>
                                          </p:val>
                                        </p:tav>
                                      </p:tavLst>
                                    </p:anim>
                                    <p:anim calcmode="lin" valueType="num">
                                      <p:cBhvr>
                                        <p:cTn id="8" dur="3000" fill="hold"/>
                                        <p:tgtEl>
                                          <p:spTgt spid="25"/>
                                        </p:tgtEl>
                                        <p:attrNameLst>
                                          <p:attrName>ppt_h</p:attrName>
                                        </p:attrNameLst>
                                      </p:cBhvr>
                                      <p:tavLst>
                                        <p:tav tm="0">
                                          <p:val>
                                            <p:fltVal val="0"/>
                                          </p:val>
                                        </p:tav>
                                        <p:tav tm="100000">
                                          <p:val>
                                            <p:strVal val="#ppt_h"/>
                                          </p:val>
                                        </p:tav>
                                      </p:tavLst>
                                    </p:anim>
                                    <p:anim calcmode="lin" valueType="num">
                                      <p:cBhvr>
                                        <p:cTn id="9" dur="3000" fill="hold"/>
                                        <p:tgtEl>
                                          <p:spTgt spid="25"/>
                                        </p:tgtEl>
                                        <p:attrNameLst>
                                          <p:attrName>style.rotation</p:attrName>
                                        </p:attrNameLst>
                                      </p:cBhvr>
                                      <p:tavLst>
                                        <p:tav tm="0">
                                          <p:val>
                                            <p:fltVal val="90"/>
                                          </p:val>
                                        </p:tav>
                                        <p:tav tm="100000">
                                          <p:val>
                                            <p:fltVal val="0"/>
                                          </p:val>
                                        </p:tav>
                                      </p:tavLst>
                                    </p:anim>
                                    <p:animEffect transition="in" filter="fade">
                                      <p:cBhvr>
                                        <p:cTn id="10" dur="3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60" y="0"/>
            <a:ext cx="12154879" cy="6858000"/>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8128"/>
          <a:stretch/>
        </p:blipFill>
        <p:spPr>
          <a:xfrm>
            <a:off x="18560" y="0"/>
            <a:ext cx="12173440" cy="683906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219978" cy="688762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3" y="0"/>
            <a:ext cx="12233791" cy="6887624"/>
          </a:xfrm>
          <a:prstGeom prst="rect">
            <a:avLst/>
          </a:prstGeom>
        </p:spPr>
      </p:pic>
    </p:spTree>
    <p:extLst>
      <p:ext uri="{BB962C8B-B14F-4D97-AF65-F5344CB8AC3E}">
        <p14:creationId xmlns:p14="http://schemas.microsoft.com/office/powerpoint/2010/main" val="240305584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2000"/>
                                        <p:tgtEl>
                                          <p:spTgt spid="7"/>
                                        </p:tgtEl>
                                      </p:cBhvr>
                                    </p:animEffect>
                                    <p:set>
                                      <p:cBhvr>
                                        <p:cTn id="12" dur="1" fill="hold">
                                          <p:stCondLst>
                                            <p:cond delay="19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2000"/>
                                        <p:tgtEl>
                                          <p:spTgt spid="2"/>
                                        </p:tgtEl>
                                      </p:cBhvr>
                                    </p:animEffect>
                                    <p:set>
                                      <p:cBhvr>
                                        <p:cTn id="17" dur="1" fill="hold">
                                          <p:stCondLst>
                                            <p:cond delay="19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nodeType="clickEffect">
                                  <p:stCondLst>
                                    <p:cond delay="0"/>
                                  </p:stCondLst>
                                  <p:childTnLst>
                                    <p:animEffect transition="out" filter="dissolve">
                                      <p:cBhvr>
                                        <p:cTn id="21" dur="2000"/>
                                        <p:tgtEl>
                                          <p:spTgt spid="30"/>
                                        </p:tgtEl>
                                      </p:cBhvr>
                                    </p:animEffect>
                                    <p:set>
                                      <p:cBhvr>
                                        <p:cTn id="22" dur="1" fill="hold">
                                          <p:stCondLst>
                                            <p:cond delay="19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584615" y="3897443"/>
            <a:ext cx="11002781" cy="2062103"/>
          </a:xfrm>
          <a:prstGeom prst="rect">
            <a:avLst/>
          </a:prstGeom>
          <a:solidFill>
            <a:srgbClr val="000000">
              <a:alpha val="69804"/>
            </a:srgb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Some Christians refuse to sing</a:t>
            </a:r>
          </a:p>
          <a:p>
            <a:r>
              <a:rPr lang="en-US" sz="32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Some Christians sing with no emotion</a:t>
            </a:r>
          </a:p>
          <a:p>
            <a:r>
              <a:rPr lang="en-US" sz="32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Some wish to drastically curtail congregational singing</a:t>
            </a:r>
          </a:p>
          <a:p>
            <a:r>
              <a:rPr lang="en-US" sz="32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Some refuse to attend a service devoted to singing</a:t>
            </a:r>
            <a:endPar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805845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up)">
                                      <p:cBhvr>
                                        <p:cTn id="7" dur="2000"/>
                                        <p:tgtEl>
                                          <p:spTgt spid="2">
                                            <p:bg/>
                                          </p:spTgt>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left)">
                                      <p:cBhvr>
                                        <p:cTn id="11" dur="20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wipe(left)">
                                      <p:cBhvr>
                                        <p:cTn id="16" dur="2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wipe(left)">
                                      <p:cBhvr>
                                        <p:cTn id="21" dur="2000"/>
                                        <p:tgtEl>
                                          <p:spTgt spid="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wipe(left)">
                                      <p:cBhvr>
                                        <p:cTn id="26"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5"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25357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83625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9210119"/>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890</TotalTime>
  <Words>95</Words>
  <Application>Microsoft Office PowerPoint</Application>
  <PresentationFormat>Custom</PresentationFormat>
  <Paragraphs>28</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 Light</vt:lpstr>
      <vt:lpstr>Calibri</vt:lpstr>
      <vt:lpstr>Curlz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J.R. Bronger</dc:creator>
  <cp:lastModifiedBy>Deacons Room</cp:lastModifiedBy>
  <cp:revision>57</cp:revision>
  <dcterms:created xsi:type="dcterms:W3CDTF">2014-08-19T14:33:59Z</dcterms:created>
  <dcterms:modified xsi:type="dcterms:W3CDTF">2014-12-14T16:34:08Z</dcterms:modified>
</cp:coreProperties>
</file>