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8" r:id="rId7"/>
    <p:sldId id="269" r:id="rId8"/>
    <p:sldId id="270" r:id="rId9"/>
    <p:sldId id="279" r:id="rId10"/>
    <p:sldId id="262" r:id="rId11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otype Corsiva" panose="03010101010201010101" pitchFamily="66" charset="0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2736"/>
    <a:srgbClr val="EE071B"/>
    <a:srgbClr val="667EBE"/>
    <a:srgbClr val="FFFF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1120188"/>
            <a:ext cx="117921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then shall we say to these things? If God is for us, who can be against us?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 who did not spare His own Son, but delivered Him up for us all, how shall He not with Him also freely give us all things?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 shall bring a charge against God’s elect? It is God who justifies.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 is he who condemns? It is Christ who died, and furthermore is also risen, who is even at the right hand of God, who also makes intercession for us.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 shall separate us from the love of Christ? Shall tribulation,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9529" y="0"/>
            <a:ext cx="6160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Romans 8:31-39</a:t>
            </a:r>
            <a:endParaRPr lang="en-US" sz="66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973884"/>
            <a:ext cx="117921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distress, or persecution, or famine, or nakedness, or peril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or sword?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 it is written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For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Your sake we are killed all day long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we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are accounted as sheep for the slaughter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Yet in all these things we are more than conquerors through Him who loved us.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 I am persuaded that neither death nor life, nor angels nor principalities nor powers, nor things present nor things to come,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nor height nor depth, nor any other created thing, shall be able to separate us from the love of God which is in Christ Jesus our Lord.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9529" y="0"/>
            <a:ext cx="6160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Romans 8:31-39</a:t>
            </a:r>
            <a:endParaRPr lang="en-US" sz="66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75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-1"/>
            <a:ext cx="6339840" cy="6877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492" y="14133"/>
            <a:ext cx="79140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Help! Is anybody up there?</a:t>
            </a:r>
            <a:endParaRPr lang="en-US" sz="48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21"/>
            <a:ext cx="12192000" cy="7014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/>
          <a:stretch/>
        </p:blipFill>
        <p:spPr>
          <a:xfrm>
            <a:off x="0" y="-119922"/>
            <a:ext cx="12192001" cy="70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4786" y="4417172"/>
            <a:ext cx="5188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glow rad="127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 is a </a:t>
            </a:r>
          </a:p>
          <a:p>
            <a:pPr algn="ctr"/>
            <a:r>
              <a:rPr lang="en-US" sz="5400" b="1" spc="60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glow rad="127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of Life</a:t>
            </a:r>
            <a:endParaRPr lang="en-US" sz="5400" b="1" cap="none" spc="60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glow rad="1270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r="6896" b="16406"/>
          <a:stretch/>
        </p:blipFill>
        <p:spPr>
          <a:xfrm>
            <a:off x="4026012" y="0"/>
            <a:ext cx="7911158" cy="31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013" y="3932560"/>
            <a:ext cx="6963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27000">
                    <a:schemeClr val="tx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Suffering makes us</a:t>
            </a:r>
          </a:p>
          <a:p>
            <a:pPr algn="ctr"/>
            <a:r>
              <a:rPr lang="en-US" sz="5400" b="1" spc="60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27000">
                    <a:schemeClr val="tx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</a:t>
            </a:r>
            <a:endParaRPr lang="en-US" sz="5400" b="1" cap="none" spc="60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27000">
                  <a:schemeClr val="tx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9" t="57583" r="17346" b="21208"/>
          <a:stretch/>
        </p:blipFill>
        <p:spPr>
          <a:xfrm>
            <a:off x="9188970" y="2293495"/>
            <a:ext cx="2083633" cy="2083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2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49" y="0"/>
            <a:ext cx="6713452" cy="3132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824" y="443698"/>
            <a:ext cx="2601995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DOUBT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792" y="1213139"/>
            <a:ext cx="244650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FEARS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8366" y="3478287"/>
            <a:ext cx="794781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LOVE FOR THE WORLD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7221" y="4325135"/>
            <a:ext cx="674896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SELF-SUFFECENCY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4515" y="5289446"/>
            <a:ext cx="707437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SINFUL IMPURITIES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080" y="2129398"/>
            <a:ext cx="531748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INDIFFERENCE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262" y="3058566"/>
            <a:ext cx="6182655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Arial Black" panose="020B0A04020102020204" pitchFamily="34" charset="0"/>
              </a:rPr>
              <a:t>LACK OF PRAYER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3561" y="359764"/>
            <a:ext cx="6192623" cy="2308485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270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53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 Light</vt:lpstr>
      <vt:lpstr>Calibri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79</cp:revision>
  <dcterms:created xsi:type="dcterms:W3CDTF">2014-08-19T14:33:59Z</dcterms:created>
  <dcterms:modified xsi:type="dcterms:W3CDTF">2014-12-28T15:00:10Z</dcterms:modified>
</cp:coreProperties>
</file>