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5" r:id="rId8"/>
    <p:sldId id="276" r:id="rId9"/>
    <p:sldId id="268" r:id="rId10"/>
    <p:sldId id="277" r:id="rId11"/>
    <p:sldId id="262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Imprint MT Shadow" panose="04020605060303030202" pitchFamily="82" charset="0"/>
      <p:regular r:id="rId19"/>
    </p:embeddedFont>
    <p:embeddedFont>
      <p:font typeface="Monotype Corsiva" panose="03010101010201010101" pitchFamily="66" charset="0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101FF"/>
    <a:srgbClr val="FFFFFF"/>
    <a:srgbClr val="000000"/>
    <a:srgbClr val="FDFFFF"/>
    <a:srgbClr val="EFE5DB"/>
    <a:srgbClr val="D4B596"/>
    <a:srgbClr val="D40410"/>
    <a:srgbClr val="FB060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12/21/2014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5828" y="2505670"/>
            <a:ext cx="3120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0" cap="none" spc="24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60007" dist="200025" dir="15000000" sy="30000" kx="-1800000" algn="bl" rotWithShape="0">
                    <a:schemeClr val="bg1">
                      <a:alpha val="32000"/>
                    </a:schemeClr>
                  </a:outerShdw>
                </a:effectLst>
                <a:latin typeface="Imprint MT Shadow" panose="04020605060303030202" pitchFamily="82" charset="0"/>
              </a:rPr>
              <a:t>TRUST</a:t>
            </a:r>
            <a:endParaRPr lang="en-US" sz="5400" b="0" cap="none" spc="24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CC"/>
              </a:solidFill>
              <a:effectLst>
                <a:outerShdw blurRad="60007" dist="200025" dir="15000000" sy="30000" kx="-1800000" algn="bl" rotWithShape="0">
                  <a:schemeClr val="bg1">
                    <a:alpha val="32000"/>
                  </a:scheme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715" y="5128787"/>
            <a:ext cx="5526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Though He slay me, yet will I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 Him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(Job 13:15)</a:t>
            </a: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118E-6 1.27168E-6 L 0.35078 0.3854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3" y="19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56" y="770046"/>
            <a:ext cx="1179219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smtClean="0"/>
              <a:t>After </a:t>
            </a:r>
            <a:r>
              <a:rPr lang="en-US" sz="3400" b="1" dirty="0"/>
              <a:t>these things I </a:t>
            </a:r>
            <a:r>
              <a:rPr lang="en-US" sz="3400" b="1" dirty="0" smtClean="0"/>
              <a:t>heard </a:t>
            </a:r>
            <a:r>
              <a:rPr lang="en-US" sz="3400" b="1" dirty="0"/>
              <a:t>a loud voice of a great multitude in heaven, saying, a</a:t>
            </a:r>
            <a:r>
              <a:rPr lang="en-US" sz="3400" b="1" dirty="0" smtClean="0"/>
              <a:t>lleluia</a:t>
            </a:r>
            <a:r>
              <a:rPr lang="en-US" sz="3400" b="1" dirty="0"/>
              <a:t>! Salvation and glory and honor and power belong to the </a:t>
            </a:r>
            <a:r>
              <a:rPr lang="en-US" sz="3400" b="1" dirty="0" smtClean="0"/>
              <a:t>Lord our </a:t>
            </a:r>
            <a:r>
              <a:rPr lang="en-US" sz="3400" b="1" dirty="0"/>
              <a:t>God!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400" b="1" baseline="30000" dirty="0"/>
              <a:t> </a:t>
            </a:r>
            <a:r>
              <a:rPr lang="en-US" sz="3400" b="1" dirty="0"/>
              <a:t>For true and righteous are His judgments, because He has judged the great harlot who corrupted the earth with her fornication; and He has avenged on her the blood of His servants shed by her</a:t>
            </a:r>
            <a:r>
              <a:rPr lang="en-US" sz="3400" b="1" dirty="0" smtClean="0"/>
              <a:t>.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400" b="1" baseline="30000" dirty="0"/>
              <a:t> </a:t>
            </a:r>
            <a:r>
              <a:rPr lang="en-US" sz="3400" b="1" dirty="0"/>
              <a:t>Again they said, a</a:t>
            </a:r>
            <a:r>
              <a:rPr lang="en-US" sz="3400" b="1" dirty="0" smtClean="0"/>
              <a:t>lleluia</a:t>
            </a:r>
            <a:r>
              <a:rPr lang="en-US" sz="3400" b="1" dirty="0"/>
              <a:t>! Her smoke rises up forever and ever</a:t>
            </a:r>
            <a:r>
              <a:rPr lang="en-US" sz="3400" b="1" dirty="0" smtClean="0"/>
              <a:t>!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</a:t>
            </a:r>
            <a:r>
              <a:rPr lang="en-US" sz="3400" b="1" dirty="0"/>
              <a:t>And the twenty-four elders and the four living creatures fell down and worshiped God who sat on the throne, saying, </a:t>
            </a:r>
            <a:r>
              <a:rPr lang="en-US" sz="3400" b="1" dirty="0" smtClean="0"/>
              <a:t>amen</a:t>
            </a:r>
            <a:r>
              <a:rPr lang="en-US" sz="3400" b="1" dirty="0"/>
              <a:t>! Alleluia</a:t>
            </a:r>
            <a:r>
              <a:rPr lang="en-US" sz="3400" b="1" dirty="0" smtClean="0"/>
              <a:t>! </a:t>
            </a:r>
            <a:r>
              <a:rPr lang="en-US" sz="3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400" b="1" baseline="30000" dirty="0"/>
              <a:t> </a:t>
            </a:r>
            <a:r>
              <a:rPr lang="en-US" sz="3400" b="1" dirty="0"/>
              <a:t>Then a voice came from the throne, saying, p</a:t>
            </a:r>
            <a:r>
              <a:rPr lang="en-US" sz="3400" b="1" dirty="0" smtClean="0"/>
              <a:t>raise </a:t>
            </a:r>
            <a:r>
              <a:rPr lang="en-US" sz="3400" b="1" dirty="0"/>
              <a:t>our God, all you His servants and those who fear Him, </a:t>
            </a:r>
            <a:r>
              <a:rPr lang="en-US" sz="3400" b="1" dirty="0" smtClean="0"/>
              <a:t>both </a:t>
            </a:r>
            <a:r>
              <a:rPr lang="en-US" sz="3400" b="1" dirty="0"/>
              <a:t>small and great</a:t>
            </a:r>
            <a:r>
              <a:rPr lang="en-US" sz="3400" b="1" dirty="0" smtClean="0"/>
              <a:t>!</a:t>
            </a:r>
            <a:endParaRPr lang="en-US" sz="3400" b="1" dirty="0"/>
          </a:p>
        </p:txBody>
      </p:sp>
      <p:sp>
        <p:nvSpPr>
          <p:cNvPr id="3" name="Rectangle 2"/>
          <p:cNvSpPr/>
          <p:nvPr/>
        </p:nvSpPr>
        <p:spPr>
          <a:xfrm>
            <a:off x="2842096" y="0"/>
            <a:ext cx="6507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Revelation 19:1-5</a:t>
            </a:r>
            <a:endParaRPr lang="en-US" sz="54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0456" y="12032"/>
            <a:ext cx="95910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600" dirty="0" smtClean="0">
                <a:ln w="0"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Heaven’s Alleluia Chorus</a:t>
            </a:r>
            <a:endParaRPr lang="en-US" sz="6600" b="1" cap="none" spc="600" dirty="0">
              <a:ln w="0"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580" y="2488368"/>
            <a:ext cx="10912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 things I heard something like a loud voice of a great multitude in heaven, saying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Hallelujah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Salvation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0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belong to our </a:t>
            </a:r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. . .”</a:t>
            </a:r>
            <a:endParaRPr lang="en-US" sz="4000" b="1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(Rev 19:1, NASB)</a:t>
            </a:r>
            <a:endParaRPr lang="en-US" sz="4000" b="1" dirty="0"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30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" y="0"/>
            <a:ext cx="1215331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714" cy="68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1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96</Words>
  <Application>Microsoft Office PowerPoint</Application>
  <PresentationFormat>Custom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Imprint MT Shadow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66</cp:revision>
  <dcterms:created xsi:type="dcterms:W3CDTF">2014-08-19T14:33:59Z</dcterms:created>
  <dcterms:modified xsi:type="dcterms:W3CDTF">2014-12-21T13:53:37Z</dcterms:modified>
</cp:coreProperties>
</file>