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Lst>
  <p:notesMasterIdLst>
    <p:notesMasterId r:id="rId10"/>
  </p:notesMasterIdLst>
  <p:sldIdLst>
    <p:sldId id="257" r:id="rId2"/>
    <p:sldId id="261" r:id="rId3"/>
    <p:sldId id="270" r:id="rId4"/>
    <p:sldId id="281" r:id="rId5"/>
    <p:sldId id="279" r:id="rId6"/>
    <p:sldId id="272" r:id="rId7"/>
    <p:sldId id="275" r:id="rId8"/>
    <p:sldId id="265"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Monotype Corsiva" panose="03010101010201010101" pitchFamily="66" charset="0"/>
      <p:italic r:id="rId1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C5C5C5"/>
    <a:srgbClr val="FFC06A"/>
    <a:srgbClr val="6B2F0B"/>
    <a:srgbClr val="3366FF"/>
    <a:srgbClr val="6A91FF"/>
    <a:srgbClr val="C0C0C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1" d="100"/>
          <a:sy n="61" d="100"/>
        </p:scale>
        <p:origin x="-732"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04ED1-F8DA-4A3C-93F4-11366F97876A}" type="datetimeFigureOut">
              <a:rPr lang="en-US" smtClean="0"/>
              <a:t>11/30/2014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C258A-34AE-4E52-814E-93A0B12B5C5D}" type="slidenum">
              <a:rPr lang="en-US" smtClean="0"/>
              <a:t>‹#›</a:t>
            </a:fld>
            <a:endParaRPr lang="en-US"/>
          </a:p>
        </p:txBody>
      </p:sp>
    </p:spTree>
    <p:extLst>
      <p:ext uri="{BB962C8B-B14F-4D97-AF65-F5344CB8AC3E}">
        <p14:creationId xmlns:p14="http://schemas.microsoft.com/office/powerpoint/2010/main" val="105077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BC258A-34AE-4E52-814E-93A0B12B5C5D}" type="slidenum">
              <a:rPr lang="en-US" smtClean="0"/>
              <a:t>1</a:t>
            </a:fld>
            <a:endParaRPr lang="en-US"/>
          </a:p>
        </p:txBody>
      </p:sp>
    </p:spTree>
    <p:extLst>
      <p:ext uri="{BB962C8B-B14F-4D97-AF65-F5344CB8AC3E}">
        <p14:creationId xmlns:p14="http://schemas.microsoft.com/office/powerpoint/2010/main" val="200063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BC258A-34AE-4E52-814E-93A0B12B5C5D}" type="slidenum">
              <a:rPr lang="en-US" smtClean="0"/>
              <a:t>2</a:t>
            </a:fld>
            <a:endParaRPr lang="en-US"/>
          </a:p>
        </p:txBody>
      </p:sp>
    </p:spTree>
    <p:extLst>
      <p:ext uri="{BB962C8B-B14F-4D97-AF65-F5344CB8AC3E}">
        <p14:creationId xmlns:p14="http://schemas.microsoft.com/office/powerpoint/2010/main" val="259888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BC258A-34AE-4E52-814E-93A0B12B5C5D}" type="slidenum">
              <a:rPr lang="en-US" smtClean="0"/>
              <a:t>3</a:t>
            </a:fld>
            <a:endParaRPr lang="en-US"/>
          </a:p>
        </p:txBody>
      </p:sp>
    </p:spTree>
    <p:extLst>
      <p:ext uri="{BB962C8B-B14F-4D97-AF65-F5344CB8AC3E}">
        <p14:creationId xmlns:p14="http://schemas.microsoft.com/office/powerpoint/2010/main" val="213358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BC258A-34AE-4E52-814E-93A0B12B5C5D}" type="slidenum">
              <a:rPr lang="en-US" smtClean="0"/>
              <a:t>4</a:t>
            </a:fld>
            <a:endParaRPr lang="en-US"/>
          </a:p>
        </p:txBody>
      </p:sp>
    </p:spTree>
    <p:extLst>
      <p:ext uri="{BB962C8B-B14F-4D97-AF65-F5344CB8AC3E}">
        <p14:creationId xmlns:p14="http://schemas.microsoft.com/office/powerpoint/2010/main" val="189284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BC258A-34AE-4E52-814E-93A0B12B5C5D}" type="slidenum">
              <a:rPr lang="en-US" smtClean="0"/>
              <a:t>5</a:t>
            </a:fld>
            <a:endParaRPr lang="en-US"/>
          </a:p>
        </p:txBody>
      </p:sp>
    </p:spTree>
    <p:extLst>
      <p:ext uri="{BB962C8B-B14F-4D97-AF65-F5344CB8AC3E}">
        <p14:creationId xmlns:p14="http://schemas.microsoft.com/office/powerpoint/2010/main" val="50411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BC258A-34AE-4E52-814E-93A0B12B5C5D}" type="slidenum">
              <a:rPr lang="en-US" smtClean="0"/>
              <a:t>6</a:t>
            </a:fld>
            <a:endParaRPr lang="en-US"/>
          </a:p>
        </p:txBody>
      </p:sp>
    </p:spTree>
    <p:extLst>
      <p:ext uri="{BB962C8B-B14F-4D97-AF65-F5344CB8AC3E}">
        <p14:creationId xmlns:p14="http://schemas.microsoft.com/office/powerpoint/2010/main" val="50411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BC258A-34AE-4E52-814E-93A0B12B5C5D}" type="slidenum">
              <a:rPr lang="en-US" smtClean="0"/>
              <a:t>7</a:t>
            </a:fld>
            <a:endParaRPr lang="en-US"/>
          </a:p>
        </p:txBody>
      </p:sp>
    </p:spTree>
    <p:extLst>
      <p:ext uri="{BB962C8B-B14F-4D97-AF65-F5344CB8AC3E}">
        <p14:creationId xmlns:p14="http://schemas.microsoft.com/office/powerpoint/2010/main" val="50411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BC258A-34AE-4E52-814E-93A0B12B5C5D}" type="slidenum">
              <a:rPr lang="en-US" smtClean="0"/>
              <a:t>8</a:t>
            </a:fld>
            <a:endParaRPr lang="en-US"/>
          </a:p>
        </p:txBody>
      </p:sp>
    </p:spTree>
    <p:extLst>
      <p:ext uri="{BB962C8B-B14F-4D97-AF65-F5344CB8AC3E}">
        <p14:creationId xmlns:p14="http://schemas.microsoft.com/office/powerpoint/2010/main" val="2964465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65775A9-DC65-42CD-A1A7-0027116AAC40}" type="slidenum">
              <a:rPr lang="en-US" altLang="en-US"/>
              <a:pPr/>
              <a:t>‹#›</a:t>
            </a:fld>
            <a:endParaRPr lang="en-US" altLang="en-US"/>
          </a:p>
        </p:txBody>
      </p:sp>
    </p:spTree>
    <p:extLst>
      <p:ext uri="{BB962C8B-B14F-4D97-AF65-F5344CB8AC3E}">
        <p14:creationId xmlns:p14="http://schemas.microsoft.com/office/powerpoint/2010/main" val="124677796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636045F-ABF5-4B95-8750-693E2C0E63FA}" type="slidenum">
              <a:rPr lang="en-US" altLang="en-US"/>
              <a:pPr/>
              <a:t>‹#›</a:t>
            </a:fld>
            <a:endParaRPr lang="en-US" altLang="en-US"/>
          </a:p>
        </p:txBody>
      </p:sp>
    </p:spTree>
    <p:extLst>
      <p:ext uri="{BB962C8B-B14F-4D97-AF65-F5344CB8AC3E}">
        <p14:creationId xmlns:p14="http://schemas.microsoft.com/office/powerpoint/2010/main" val="89191965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99C04B0-477B-4C8B-9C6E-37E270231273}" type="slidenum">
              <a:rPr lang="en-US" altLang="en-US"/>
              <a:pPr/>
              <a:t>‹#›</a:t>
            </a:fld>
            <a:endParaRPr lang="en-US" altLang="en-US"/>
          </a:p>
        </p:txBody>
      </p:sp>
    </p:spTree>
    <p:extLst>
      <p:ext uri="{BB962C8B-B14F-4D97-AF65-F5344CB8AC3E}">
        <p14:creationId xmlns:p14="http://schemas.microsoft.com/office/powerpoint/2010/main" val="76321685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CCF78B3-4719-4669-B222-4CDA231CB23F}" type="slidenum">
              <a:rPr lang="en-US" altLang="en-US"/>
              <a:pPr/>
              <a:t>‹#›</a:t>
            </a:fld>
            <a:endParaRPr lang="en-US" altLang="en-US"/>
          </a:p>
        </p:txBody>
      </p:sp>
    </p:spTree>
    <p:extLst>
      <p:ext uri="{BB962C8B-B14F-4D97-AF65-F5344CB8AC3E}">
        <p14:creationId xmlns:p14="http://schemas.microsoft.com/office/powerpoint/2010/main" val="397669894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CC5B133-657A-4562-80CC-D9C9DF9DD1AC}" type="slidenum">
              <a:rPr lang="en-US" altLang="en-US"/>
              <a:pPr/>
              <a:t>‹#›</a:t>
            </a:fld>
            <a:endParaRPr lang="en-US" altLang="en-US"/>
          </a:p>
        </p:txBody>
      </p:sp>
    </p:spTree>
    <p:extLst>
      <p:ext uri="{BB962C8B-B14F-4D97-AF65-F5344CB8AC3E}">
        <p14:creationId xmlns:p14="http://schemas.microsoft.com/office/powerpoint/2010/main" val="99401683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19CA7B8-AF8C-4435-9A15-3F1B5E597D1E}" type="slidenum">
              <a:rPr lang="en-US" altLang="en-US"/>
              <a:pPr/>
              <a:t>‹#›</a:t>
            </a:fld>
            <a:endParaRPr lang="en-US" altLang="en-US"/>
          </a:p>
        </p:txBody>
      </p:sp>
    </p:spTree>
    <p:extLst>
      <p:ext uri="{BB962C8B-B14F-4D97-AF65-F5344CB8AC3E}">
        <p14:creationId xmlns:p14="http://schemas.microsoft.com/office/powerpoint/2010/main" val="341901009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9154743-E42C-46DC-88CF-F82634875B6B}" type="slidenum">
              <a:rPr lang="en-US" altLang="en-US"/>
              <a:pPr/>
              <a:t>‹#›</a:t>
            </a:fld>
            <a:endParaRPr lang="en-US" altLang="en-US"/>
          </a:p>
        </p:txBody>
      </p:sp>
    </p:spTree>
    <p:extLst>
      <p:ext uri="{BB962C8B-B14F-4D97-AF65-F5344CB8AC3E}">
        <p14:creationId xmlns:p14="http://schemas.microsoft.com/office/powerpoint/2010/main" val="310545245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AC06DB9-15F3-4B8C-8B13-D390EB057100}" type="slidenum">
              <a:rPr lang="en-US" altLang="en-US"/>
              <a:pPr/>
              <a:t>‹#›</a:t>
            </a:fld>
            <a:endParaRPr lang="en-US" altLang="en-US"/>
          </a:p>
        </p:txBody>
      </p:sp>
    </p:spTree>
    <p:extLst>
      <p:ext uri="{BB962C8B-B14F-4D97-AF65-F5344CB8AC3E}">
        <p14:creationId xmlns:p14="http://schemas.microsoft.com/office/powerpoint/2010/main" val="82787745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06945D5-3AFE-472C-815A-F770298ECEF8}" type="slidenum">
              <a:rPr lang="en-US" altLang="en-US"/>
              <a:pPr/>
              <a:t>‹#›</a:t>
            </a:fld>
            <a:endParaRPr lang="en-US" altLang="en-US"/>
          </a:p>
        </p:txBody>
      </p:sp>
    </p:spTree>
    <p:extLst>
      <p:ext uri="{BB962C8B-B14F-4D97-AF65-F5344CB8AC3E}">
        <p14:creationId xmlns:p14="http://schemas.microsoft.com/office/powerpoint/2010/main" val="429328378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29C091-F8E5-472C-925F-3C91AE2002D0}" type="slidenum">
              <a:rPr lang="en-US" altLang="en-US"/>
              <a:pPr/>
              <a:t>‹#›</a:t>
            </a:fld>
            <a:endParaRPr lang="en-US" altLang="en-US"/>
          </a:p>
        </p:txBody>
      </p:sp>
    </p:spTree>
    <p:extLst>
      <p:ext uri="{BB962C8B-B14F-4D97-AF65-F5344CB8AC3E}">
        <p14:creationId xmlns:p14="http://schemas.microsoft.com/office/powerpoint/2010/main" val="333032975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AEBBE7A-13FB-40C7-97A4-9D0CB00A4057}" type="slidenum">
              <a:rPr lang="en-US" altLang="en-US"/>
              <a:pPr/>
              <a:t>‹#›</a:t>
            </a:fld>
            <a:endParaRPr lang="en-US" altLang="en-US"/>
          </a:p>
        </p:txBody>
      </p:sp>
    </p:spTree>
    <p:extLst>
      <p:ext uri="{BB962C8B-B14F-4D97-AF65-F5344CB8AC3E}">
        <p14:creationId xmlns:p14="http://schemas.microsoft.com/office/powerpoint/2010/main" val="425283936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614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615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208A39-B349-4A90-B82A-502F3B51762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atMod val="200000"/>
            <a:tint val="3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228600" y="685800"/>
            <a:ext cx="11734800" cy="6093976"/>
          </a:xfrm>
          <a:prstGeom prst="rect">
            <a:avLst/>
          </a:prstGeom>
          <a:noFill/>
        </p:spPr>
        <p:txBody>
          <a:bodyPr wrap="square" rtlCol="0">
            <a:spAutoFit/>
          </a:bodyPr>
          <a:lstStyle/>
          <a:p>
            <a:r>
              <a:rPr lang="en-US" sz="3000" b="1" i="1" baseline="30000" dirty="0">
                <a:solidFill>
                  <a:srgbClr val="FF0000"/>
                </a:solidFill>
                <a:effectLst>
                  <a:outerShdw blurRad="38100" dist="38100" dir="2700000" algn="tl">
                    <a:srgbClr val="000000">
                      <a:alpha val="43137"/>
                    </a:srgbClr>
                  </a:outerShdw>
                </a:effectLst>
              </a:rPr>
              <a:t>18</a:t>
            </a:r>
            <a:r>
              <a:rPr lang="en-US" sz="3000" b="1" baseline="30000" dirty="0"/>
              <a:t> </a:t>
            </a:r>
            <a:r>
              <a:rPr lang="en-US" sz="3000" b="1" dirty="0"/>
              <a:t>For the wrath of God is revealed from heaven against all ungodliness and unrighteousness of men, who suppress the truth in unrighteousness, </a:t>
            </a:r>
            <a:r>
              <a:rPr lang="en-US" sz="3000" b="1" i="1" baseline="30000" dirty="0">
                <a:solidFill>
                  <a:srgbClr val="FF0000"/>
                </a:solidFill>
                <a:effectLst>
                  <a:outerShdw blurRad="38100" dist="38100" dir="2700000" algn="tl">
                    <a:srgbClr val="000000">
                      <a:alpha val="43137"/>
                    </a:srgbClr>
                  </a:outerShdw>
                </a:effectLst>
              </a:rPr>
              <a:t>19</a:t>
            </a:r>
            <a:r>
              <a:rPr lang="en-US" sz="3000" b="1" baseline="30000" dirty="0"/>
              <a:t> </a:t>
            </a:r>
            <a:r>
              <a:rPr lang="en-US" sz="3000" b="1" dirty="0"/>
              <a:t>because what may be known of God is manifest in them, for God has shown it to them. </a:t>
            </a:r>
            <a:r>
              <a:rPr lang="en-US" sz="3000" b="1" i="1" baseline="30000" dirty="0">
                <a:solidFill>
                  <a:srgbClr val="FF0000"/>
                </a:solidFill>
                <a:effectLst>
                  <a:outerShdw blurRad="38100" dist="38100" dir="2700000" algn="tl">
                    <a:srgbClr val="000000">
                      <a:alpha val="43137"/>
                    </a:srgbClr>
                  </a:outerShdw>
                </a:effectLst>
              </a:rPr>
              <a:t>20</a:t>
            </a:r>
            <a:r>
              <a:rPr lang="en-US" sz="3000" b="1" baseline="30000" dirty="0"/>
              <a:t> </a:t>
            </a:r>
            <a:r>
              <a:rPr lang="en-US" sz="3000" b="1" dirty="0"/>
              <a:t>For since the creation of the world His invisible attributes are clearly seen, being understood by the things that are made, even His eternal power and Godhead, so that they are without excuse, </a:t>
            </a:r>
            <a:r>
              <a:rPr lang="en-US" sz="3000" b="1" i="1" baseline="30000" dirty="0">
                <a:solidFill>
                  <a:srgbClr val="FF0000"/>
                </a:solidFill>
                <a:effectLst>
                  <a:outerShdw blurRad="38100" dist="38100" dir="2700000" algn="tl">
                    <a:srgbClr val="000000">
                      <a:alpha val="43137"/>
                    </a:srgbClr>
                  </a:outerShdw>
                </a:effectLst>
              </a:rPr>
              <a:t>21</a:t>
            </a:r>
            <a:r>
              <a:rPr lang="en-US" sz="3000" b="1" baseline="30000" dirty="0"/>
              <a:t> </a:t>
            </a:r>
            <a:r>
              <a:rPr lang="en-US" sz="3000" b="1" dirty="0"/>
              <a:t>because, although they knew God, they did not glorify Him as God, nor were thankful, but became futile in their thoughts, and their foolish hearts were darkened. </a:t>
            </a:r>
            <a:r>
              <a:rPr lang="en-US" sz="3000" b="1" i="1" baseline="30000" dirty="0">
                <a:solidFill>
                  <a:srgbClr val="FF0000"/>
                </a:solidFill>
                <a:effectLst>
                  <a:outerShdw blurRad="38100" dist="38100" dir="2700000" algn="tl">
                    <a:srgbClr val="000000">
                      <a:alpha val="43137"/>
                    </a:srgbClr>
                  </a:outerShdw>
                </a:effectLst>
              </a:rPr>
              <a:t>22</a:t>
            </a:r>
            <a:r>
              <a:rPr lang="en-US" sz="3000" b="1" baseline="30000" dirty="0"/>
              <a:t> </a:t>
            </a:r>
            <a:r>
              <a:rPr lang="en-US" sz="3000" b="1" dirty="0"/>
              <a:t>Professing to be wise, they became fools, </a:t>
            </a:r>
            <a:r>
              <a:rPr lang="en-US" sz="3000" b="1" i="1" baseline="30000" dirty="0">
                <a:solidFill>
                  <a:srgbClr val="FF0000"/>
                </a:solidFill>
                <a:effectLst>
                  <a:outerShdw blurRad="38100" dist="38100" dir="2700000" algn="tl">
                    <a:srgbClr val="000000">
                      <a:alpha val="43137"/>
                    </a:srgbClr>
                  </a:outerShdw>
                </a:effectLst>
              </a:rPr>
              <a:t>23</a:t>
            </a:r>
            <a:r>
              <a:rPr lang="en-US" sz="3000" b="1" baseline="30000" dirty="0"/>
              <a:t> </a:t>
            </a:r>
            <a:r>
              <a:rPr lang="en-US" sz="3000" b="1" dirty="0"/>
              <a:t>and changed the glory of the incorruptible God into an image made like corruptible man—and birds and four-footed animals and creeping things.</a:t>
            </a:r>
          </a:p>
        </p:txBody>
      </p:sp>
      <p:sp>
        <p:nvSpPr>
          <p:cNvPr id="12" name="Rectangle 11"/>
          <p:cNvSpPr/>
          <p:nvPr/>
        </p:nvSpPr>
        <p:spPr>
          <a:xfrm>
            <a:off x="2810490" y="-76200"/>
            <a:ext cx="65710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spc="600" dirty="0" smtClean="0">
                <a:ln w="11430"/>
                <a:solidFill>
                  <a:srgbClr val="FF0000"/>
                </a:solidFill>
                <a:effectLst>
                  <a:outerShdw blurRad="50800" dist="39000" dir="5460000" algn="tl">
                    <a:srgbClr val="000000">
                      <a:alpha val="38000"/>
                    </a:srgbClr>
                  </a:outerShdw>
                </a:effectLst>
              </a:rPr>
              <a:t>Romans 1:18-23</a:t>
            </a:r>
            <a:endParaRPr lang="en-US" sz="5400" b="1" spc="600" dirty="0">
              <a:ln w="11430"/>
              <a:solidFill>
                <a:srgbClr val="FF0000"/>
              </a:solidFill>
              <a:effectLst>
                <a:outerShdw blurRad="50800" dist="39000" dir="5460000" algn="tl">
                  <a:srgbClr val="000000">
                    <a:alpha val="38000"/>
                  </a:srgbClr>
                </a:outerShdw>
              </a:effectLst>
            </a:endParaRPr>
          </a:p>
        </p:txBody>
      </p:sp>
      <p:sp>
        <p:nvSpPr>
          <p:cNvPr id="4" name="TextBox 3"/>
          <p:cNvSpPr txBox="1"/>
          <p:nvPr/>
        </p:nvSpPr>
        <p:spPr>
          <a:xfrm>
            <a:off x="228600" y="685800"/>
            <a:ext cx="11734800" cy="6093976"/>
          </a:xfrm>
          <a:prstGeom prst="rect">
            <a:avLst/>
          </a:prstGeom>
          <a:noFill/>
        </p:spPr>
        <p:txBody>
          <a:bodyPr wrap="square" rtlCol="0">
            <a:spAutoFit/>
          </a:bodyPr>
          <a:lstStyle/>
          <a:p>
            <a:r>
              <a:rPr lang="en-US" sz="3000" b="1" i="1" baseline="30000" dirty="0">
                <a:solidFill>
                  <a:srgbClr val="FF0000"/>
                </a:solidFill>
                <a:effectLst>
                  <a:outerShdw blurRad="38100" dist="38100" dir="2700000" algn="tl">
                    <a:srgbClr val="000000">
                      <a:alpha val="43137"/>
                    </a:srgbClr>
                  </a:outerShdw>
                </a:effectLst>
              </a:rPr>
              <a:t>18</a:t>
            </a:r>
            <a:r>
              <a:rPr lang="en-US" sz="3000" b="1" baseline="30000" dirty="0"/>
              <a:t> </a:t>
            </a:r>
            <a:r>
              <a:rPr lang="en-US" sz="3000" b="1" dirty="0"/>
              <a:t>For the wrath of God is revealed from heaven against all ungodliness and unrighteousness of men, who suppress the truth in unrighteousness, </a:t>
            </a:r>
            <a:r>
              <a:rPr lang="en-US" sz="3000" b="1" i="1" baseline="30000" dirty="0">
                <a:solidFill>
                  <a:srgbClr val="FF0000"/>
                </a:solidFill>
                <a:effectLst>
                  <a:outerShdw blurRad="38100" dist="38100" dir="2700000" algn="tl">
                    <a:srgbClr val="000000">
                      <a:alpha val="43137"/>
                    </a:srgbClr>
                  </a:outerShdw>
                </a:effectLst>
              </a:rPr>
              <a:t>19</a:t>
            </a:r>
            <a:r>
              <a:rPr lang="en-US" sz="3000" b="1" baseline="30000" dirty="0"/>
              <a:t> </a:t>
            </a:r>
            <a:r>
              <a:rPr lang="en-US" sz="3000" b="1" dirty="0"/>
              <a:t>because what may be known of God is manifest in them, for God has shown it to them. </a:t>
            </a:r>
            <a:r>
              <a:rPr lang="en-US" sz="3000" b="1" i="1" baseline="30000" dirty="0">
                <a:solidFill>
                  <a:srgbClr val="FF0000"/>
                </a:solidFill>
                <a:effectLst>
                  <a:outerShdw blurRad="38100" dist="38100" dir="2700000" algn="tl">
                    <a:srgbClr val="000000">
                      <a:alpha val="43137"/>
                    </a:srgbClr>
                  </a:outerShdw>
                </a:effectLst>
              </a:rPr>
              <a:t>20</a:t>
            </a:r>
            <a:r>
              <a:rPr lang="en-US" sz="3000" b="1" baseline="30000" dirty="0"/>
              <a:t> </a:t>
            </a:r>
            <a:r>
              <a:rPr lang="en-US" sz="3000" b="1" dirty="0"/>
              <a:t>For since the creation of the world His invisible attributes are clearly seen, being understood by the things that are made, even His eternal power and Godhead, so that they are without excuse, </a:t>
            </a:r>
            <a:r>
              <a:rPr lang="en-US" sz="3000" b="1" i="1" baseline="30000" dirty="0">
                <a:solidFill>
                  <a:srgbClr val="FF0000"/>
                </a:solidFill>
                <a:effectLst>
                  <a:outerShdw blurRad="38100" dist="38100" dir="2700000" algn="tl">
                    <a:srgbClr val="000000">
                      <a:alpha val="43137"/>
                    </a:srgbClr>
                  </a:outerShdw>
                </a:effectLst>
              </a:rPr>
              <a:t>21</a:t>
            </a:r>
            <a:r>
              <a:rPr lang="en-US" sz="3000" b="1" baseline="30000" dirty="0"/>
              <a:t> </a:t>
            </a:r>
            <a:r>
              <a:rPr lang="en-US" sz="3000" b="1" u="sng" dirty="0">
                <a:ln>
                  <a:solidFill>
                    <a:schemeClr val="tx1"/>
                  </a:solidFill>
                </a:ln>
                <a:solidFill>
                  <a:srgbClr val="C00000"/>
                </a:solidFill>
                <a:effectLst>
                  <a:outerShdw blurRad="38100" dist="38100" dir="2700000" algn="tl">
                    <a:srgbClr val="000000">
                      <a:alpha val="43137"/>
                    </a:srgbClr>
                  </a:outerShdw>
                </a:effectLst>
              </a:rPr>
              <a:t>because, although they knew God, they did not glorify Him as God</a:t>
            </a:r>
            <a:r>
              <a:rPr lang="en-US" sz="3000" b="1" dirty="0"/>
              <a:t>, nor were thankful, but became futile in their thoughts, and their foolish hearts were darkened. </a:t>
            </a:r>
            <a:r>
              <a:rPr lang="en-US" sz="3000" b="1" i="1" baseline="30000" dirty="0">
                <a:solidFill>
                  <a:srgbClr val="FF0000"/>
                </a:solidFill>
                <a:effectLst>
                  <a:outerShdw blurRad="38100" dist="38100" dir="2700000" algn="tl">
                    <a:srgbClr val="000000">
                      <a:alpha val="43137"/>
                    </a:srgbClr>
                  </a:outerShdw>
                </a:effectLst>
              </a:rPr>
              <a:t>22</a:t>
            </a:r>
            <a:r>
              <a:rPr lang="en-US" sz="3000" b="1" baseline="30000" dirty="0"/>
              <a:t> </a:t>
            </a:r>
            <a:r>
              <a:rPr lang="en-US" sz="3000" b="1" dirty="0"/>
              <a:t>Professing to be wise, they became fools, </a:t>
            </a:r>
            <a:r>
              <a:rPr lang="en-US" sz="3000" b="1" i="1" baseline="30000" dirty="0">
                <a:solidFill>
                  <a:srgbClr val="FF0000"/>
                </a:solidFill>
                <a:effectLst>
                  <a:outerShdw blurRad="38100" dist="38100" dir="2700000" algn="tl">
                    <a:srgbClr val="000000">
                      <a:alpha val="43137"/>
                    </a:srgbClr>
                  </a:outerShdw>
                </a:effectLst>
              </a:rPr>
              <a:t>23</a:t>
            </a:r>
            <a:r>
              <a:rPr lang="en-US" sz="3000" b="1" baseline="30000" dirty="0"/>
              <a:t> </a:t>
            </a:r>
            <a:r>
              <a:rPr lang="en-US" sz="3000" b="1" dirty="0"/>
              <a:t>and changed the glory of the incorruptible God into an image made like corruptible man—and birds and four-footed animals and creeping things.</a:t>
            </a:r>
          </a:p>
        </p:txBody>
      </p:sp>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87892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762000"/>
            <a:ext cx="11506200" cy="6124754"/>
          </a:xfrm>
          <a:prstGeom prst="rect">
            <a:avLst/>
          </a:prstGeom>
          <a:noFill/>
        </p:spPr>
        <p:txBody>
          <a:bodyPr wrap="square" rtlCol="0">
            <a:spAutoFit/>
          </a:bodyPr>
          <a:lstStyle/>
          <a:p>
            <a:pPr marL="342900" indent="-342900">
              <a:buFont typeface="+mj-lt"/>
              <a:buAutoNum type="arabicPeriod"/>
            </a:pPr>
            <a:r>
              <a:rPr lang="en-US" sz="2800" b="1" dirty="0" smtClean="0">
                <a:ln>
                  <a:solidFill>
                    <a:srgbClr val="C00000"/>
                  </a:solidFill>
                </a:ln>
                <a:solidFill>
                  <a:srgbClr val="FFFFFF"/>
                </a:solidFill>
              </a:rPr>
              <a:t>Sexual sins and perversions become the norm</a:t>
            </a:r>
          </a:p>
          <a:p>
            <a:pPr marL="342900" indent="-342900">
              <a:buFont typeface="+mj-lt"/>
              <a:buAutoNum type="arabicPeriod"/>
            </a:pPr>
            <a:r>
              <a:rPr lang="en-US" sz="2800" b="1" dirty="0">
                <a:ln>
                  <a:solidFill>
                    <a:srgbClr val="C00000"/>
                  </a:solidFill>
                </a:ln>
                <a:solidFill>
                  <a:srgbClr val="FFFFFF"/>
                </a:solidFill>
              </a:rPr>
              <a:t>D</a:t>
            </a:r>
            <a:r>
              <a:rPr lang="en-US" sz="2800" b="1" dirty="0" smtClean="0">
                <a:ln>
                  <a:solidFill>
                    <a:srgbClr val="C00000"/>
                  </a:solidFill>
                </a:ln>
                <a:solidFill>
                  <a:srgbClr val="FFFFFF"/>
                </a:solidFill>
              </a:rPr>
              <a:t>epraved passions define one’s behavior </a:t>
            </a:r>
          </a:p>
          <a:p>
            <a:pPr marL="342900" indent="-342900">
              <a:buFont typeface="+mj-lt"/>
              <a:buAutoNum type="arabicPeriod"/>
            </a:pPr>
            <a:r>
              <a:rPr lang="en-US" sz="2800" b="1" dirty="0" smtClean="0">
                <a:ln>
                  <a:solidFill>
                    <a:srgbClr val="C00000"/>
                  </a:solidFill>
                </a:ln>
                <a:solidFill>
                  <a:srgbClr val="FFFFFF"/>
                </a:solidFill>
              </a:rPr>
              <a:t>Living by debased minds</a:t>
            </a:r>
          </a:p>
          <a:p>
            <a:pPr marL="342900" indent="-342900">
              <a:buFont typeface="+mj-lt"/>
              <a:buAutoNum type="arabicPeriod"/>
            </a:pPr>
            <a:r>
              <a:rPr lang="en-US" sz="2800" b="1" dirty="0" smtClean="0">
                <a:ln>
                  <a:solidFill>
                    <a:srgbClr val="C00000"/>
                  </a:solidFill>
                </a:ln>
                <a:solidFill>
                  <a:srgbClr val="FFFFFF"/>
                </a:solidFill>
              </a:rPr>
              <a:t>Unrighteousness</a:t>
            </a:r>
          </a:p>
          <a:p>
            <a:pPr marL="342900" indent="-342900">
              <a:buFont typeface="+mj-lt"/>
              <a:buAutoNum type="arabicPeriod"/>
            </a:pPr>
            <a:r>
              <a:rPr lang="en-US" sz="2800" b="1" dirty="0" smtClean="0">
                <a:ln>
                  <a:solidFill>
                    <a:srgbClr val="C00000"/>
                  </a:solidFill>
                </a:ln>
                <a:solidFill>
                  <a:srgbClr val="FFFFFF"/>
                </a:solidFill>
              </a:rPr>
              <a:t>Sexual immorality</a:t>
            </a:r>
          </a:p>
          <a:p>
            <a:pPr marL="342900" indent="-342900">
              <a:buFont typeface="+mj-lt"/>
              <a:buAutoNum type="arabicPeriod"/>
            </a:pPr>
            <a:r>
              <a:rPr lang="en-US" sz="2800" b="1" dirty="0" smtClean="0">
                <a:ln>
                  <a:solidFill>
                    <a:srgbClr val="C00000"/>
                  </a:solidFill>
                </a:ln>
                <a:solidFill>
                  <a:srgbClr val="FFFFFF"/>
                </a:solidFill>
              </a:rPr>
              <a:t>Wickedness</a:t>
            </a:r>
          </a:p>
          <a:p>
            <a:pPr marL="342900" indent="-342900">
              <a:buFont typeface="+mj-lt"/>
              <a:buAutoNum type="arabicPeriod"/>
            </a:pPr>
            <a:r>
              <a:rPr lang="en-US" sz="2800" b="1" dirty="0" smtClean="0">
                <a:ln>
                  <a:solidFill>
                    <a:srgbClr val="C00000"/>
                  </a:solidFill>
                </a:ln>
                <a:solidFill>
                  <a:srgbClr val="FFFFFF"/>
                </a:solidFill>
              </a:rPr>
              <a:t>Covetousness</a:t>
            </a:r>
          </a:p>
          <a:p>
            <a:pPr marL="342900" indent="-342900">
              <a:buFont typeface="+mj-lt"/>
              <a:buAutoNum type="arabicPeriod"/>
            </a:pPr>
            <a:r>
              <a:rPr lang="en-US" sz="2800" b="1" dirty="0" smtClean="0">
                <a:ln>
                  <a:solidFill>
                    <a:srgbClr val="C00000"/>
                  </a:solidFill>
                </a:ln>
                <a:solidFill>
                  <a:srgbClr val="FFFFFF"/>
                </a:solidFill>
              </a:rPr>
              <a:t>Maliciousness</a:t>
            </a:r>
          </a:p>
          <a:p>
            <a:pPr marL="342900" indent="-342900">
              <a:buFont typeface="+mj-lt"/>
              <a:buAutoNum type="arabicPeriod"/>
            </a:pPr>
            <a:r>
              <a:rPr lang="en-US" sz="2800" b="1" dirty="0" smtClean="0">
                <a:ln>
                  <a:solidFill>
                    <a:srgbClr val="C00000"/>
                  </a:solidFill>
                </a:ln>
                <a:solidFill>
                  <a:srgbClr val="FFFFFF"/>
                </a:solidFill>
              </a:rPr>
              <a:t>Filled </a:t>
            </a:r>
            <a:r>
              <a:rPr lang="en-US" sz="2800" b="1" dirty="0">
                <a:ln>
                  <a:solidFill>
                    <a:srgbClr val="C00000"/>
                  </a:solidFill>
                </a:ln>
                <a:solidFill>
                  <a:srgbClr val="FFFFFF"/>
                </a:solidFill>
              </a:rPr>
              <a:t>of </a:t>
            </a:r>
            <a:r>
              <a:rPr lang="en-US" sz="2800" b="1" dirty="0" smtClean="0">
                <a:ln>
                  <a:solidFill>
                    <a:srgbClr val="C00000"/>
                  </a:solidFill>
                </a:ln>
                <a:solidFill>
                  <a:srgbClr val="FFFFFF"/>
                </a:solidFill>
              </a:rPr>
              <a:t>envy</a:t>
            </a:r>
          </a:p>
          <a:p>
            <a:pPr marL="342900" indent="-342900">
              <a:buFont typeface="+mj-lt"/>
              <a:buAutoNum type="arabicPeriod"/>
            </a:pPr>
            <a:r>
              <a:rPr lang="en-US" sz="2800" b="1" dirty="0" smtClean="0">
                <a:ln>
                  <a:solidFill>
                    <a:srgbClr val="C00000"/>
                  </a:solidFill>
                </a:ln>
                <a:solidFill>
                  <a:srgbClr val="FFFFFF"/>
                </a:solidFill>
              </a:rPr>
              <a:t>Murder</a:t>
            </a:r>
          </a:p>
          <a:p>
            <a:pPr marL="342900" indent="-342900">
              <a:buFont typeface="+mj-lt"/>
              <a:buAutoNum type="arabicPeriod"/>
            </a:pPr>
            <a:r>
              <a:rPr lang="en-US" sz="2800" b="1" dirty="0" smtClean="0">
                <a:ln>
                  <a:solidFill>
                    <a:srgbClr val="C00000"/>
                  </a:solidFill>
                </a:ln>
                <a:solidFill>
                  <a:srgbClr val="FFFFFF"/>
                </a:solidFill>
              </a:rPr>
              <a:t>Strife</a:t>
            </a:r>
          </a:p>
          <a:p>
            <a:pPr marL="342900" indent="-342900">
              <a:buFont typeface="+mj-lt"/>
              <a:buAutoNum type="arabicPeriod"/>
            </a:pPr>
            <a:r>
              <a:rPr lang="en-US" sz="2800" b="1" dirty="0" smtClean="0">
                <a:ln>
                  <a:solidFill>
                    <a:srgbClr val="C00000"/>
                  </a:solidFill>
                </a:ln>
                <a:solidFill>
                  <a:srgbClr val="FFFFFF"/>
                </a:solidFill>
              </a:rPr>
              <a:t>Deceit</a:t>
            </a:r>
          </a:p>
          <a:p>
            <a:pPr marL="342900" indent="-342900">
              <a:buFont typeface="+mj-lt"/>
              <a:buAutoNum type="arabicPeriod"/>
            </a:pPr>
            <a:r>
              <a:rPr lang="en-US" sz="2800" b="1" dirty="0" smtClean="0">
                <a:ln>
                  <a:solidFill>
                    <a:srgbClr val="C00000"/>
                  </a:solidFill>
                </a:ln>
                <a:solidFill>
                  <a:srgbClr val="FFFFFF"/>
                </a:solidFill>
              </a:rPr>
              <a:t>Evil-mindedness</a:t>
            </a:r>
          </a:p>
          <a:p>
            <a:pPr marL="342900" indent="-342900">
              <a:buFont typeface="+mj-lt"/>
              <a:buAutoNum type="arabicPeriod"/>
            </a:pPr>
            <a:r>
              <a:rPr lang="en-US" sz="2800" b="1" dirty="0" smtClean="0">
                <a:ln>
                  <a:solidFill>
                    <a:srgbClr val="C00000"/>
                  </a:solidFill>
                </a:ln>
                <a:solidFill>
                  <a:srgbClr val="FFFFFF"/>
                </a:solidFill>
              </a:rPr>
              <a:t>Whisperers</a:t>
            </a:r>
          </a:p>
        </p:txBody>
      </p:sp>
      <p:sp>
        <p:nvSpPr>
          <p:cNvPr id="5" name="TextBox 4"/>
          <p:cNvSpPr txBox="1"/>
          <p:nvPr/>
        </p:nvSpPr>
        <p:spPr>
          <a:xfrm>
            <a:off x="4114800" y="2532995"/>
            <a:ext cx="4724400" cy="3970318"/>
          </a:xfrm>
          <a:prstGeom prst="rect">
            <a:avLst/>
          </a:prstGeom>
          <a:noFill/>
        </p:spPr>
        <p:txBody>
          <a:bodyPr wrap="square" rtlCol="0">
            <a:spAutoFit/>
          </a:bodyPr>
          <a:lstStyle/>
          <a:p>
            <a:pPr marL="342900" indent="-342900">
              <a:buFont typeface="+mj-lt"/>
              <a:buAutoNum type="arabicPeriod" startAt="15"/>
            </a:pPr>
            <a:r>
              <a:rPr lang="en-US" sz="2800" b="1" dirty="0" smtClean="0">
                <a:ln>
                  <a:solidFill>
                    <a:srgbClr val="C00000"/>
                  </a:solidFill>
                </a:ln>
                <a:solidFill>
                  <a:srgbClr val="FFFFFF"/>
                </a:solidFill>
              </a:rPr>
              <a:t>Backbiters</a:t>
            </a:r>
          </a:p>
          <a:p>
            <a:pPr marL="342900" indent="-342900">
              <a:buFont typeface="+mj-lt"/>
              <a:buAutoNum type="arabicPeriod" startAt="15"/>
            </a:pPr>
            <a:r>
              <a:rPr lang="en-US" sz="2800" b="1" dirty="0" smtClean="0">
                <a:ln>
                  <a:solidFill>
                    <a:srgbClr val="C00000"/>
                  </a:solidFill>
                </a:ln>
                <a:solidFill>
                  <a:srgbClr val="FFFFFF"/>
                </a:solidFill>
              </a:rPr>
              <a:t>Haters </a:t>
            </a:r>
            <a:r>
              <a:rPr lang="en-US" sz="2800" b="1" dirty="0">
                <a:ln>
                  <a:solidFill>
                    <a:srgbClr val="C00000"/>
                  </a:solidFill>
                </a:ln>
                <a:solidFill>
                  <a:srgbClr val="FFFFFF"/>
                </a:solidFill>
              </a:rPr>
              <a:t>of </a:t>
            </a:r>
            <a:r>
              <a:rPr lang="en-US" sz="2800" b="1" dirty="0" smtClean="0">
                <a:ln>
                  <a:solidFill>
                    <a:srgbClr val="C00000"/>
                  </a:solidFill>
                </a:ln>
                <a:solidFill>
                  <a:srgbClr val="FFFFFF"/>
                </a:solidFill>
              </a:rPr>
              <a:t>God</a:t>
            </a:r>
          </a:p>
          <a:p>
            <a:pPr marL="342900" indent="-342900">
              <a:buFont typeface="+mj-lt"/>
              <a:buAutoNum type="arabicPeriod" startAt="15"/>
            </a:pPr>
            <a:r>
              <a:rPr lang="en-US" sz="2800" b="1" dirty="0" smtClean="0">
                <a:ln>
                  <a:solidFill>
                    <a:srgbClr val="C00000"/>
                  </a:solidFill>
                </a:ln>
                <a:solidFill>
                  <a:srgbClr val="FFFFFF"/>
                </a:solidFill>
              </a:rPr>
              <a:t>Violent</a:t>
            </a:r>
          </a:p>
          <a:p>
            <a:pPr marL="342900" indent="-342900">
              <a:buFont typeface="+mj-lt"/>
              <a:buAutoNum type="arabicPeriod" startAt="15"/>
            </a:pPr>
            <a:r>
              <a:rPr lang="en-US" sz="2800" b="1" dirty="0" smtClean="0">
                <a:ln>
                  <a:solidFill>
                    <a:srgbClr val="C00000"/>
                  </a:solidFill>
                </a:ln>
                <a:solidFill>
                  <a:srgbClr val="FFFFFF"/>
                </a:solidFill>
              </a:rPr>
              <a:t>Proud</a:t>
            </a:r>
          </a:p>
          <a:p>
            <a:pPr marL="342900" indent="-342900">
              <a:buFont typeface="+mj-lt"/>
              <a:buAutoNum type="arabicPeriod" startAt="15"/>
            </a:pPr>
            <a:r>
              <a:rPr lang="en-US" sz="2800" b="1" dirty="0" smtClean="0">
                <a:ln>
                  <a:solidFill>
                    <a:srgbClr val="C00000"/>
                  </a:solidFill>
                </a:ln>
                <a:solidFill>
                  <a:srgbClr val="FFFFFF"/>
                </a:solidFill>
              </a:rPr>
              <a:t>Boasters</a:t>
            </a:r>
          </a:p>
          <a:p>
            <a:pPr marL="342900" indent="-342900">
              <a:buFont typeface="+mj-lt"/>
              <a:buAutoNum type="arabicPeriod" startAt="15"/>
            </a:pPr>
            <a:r>
              <a:rPr lang="en-US" sz="2800" b="1" dirty="0" smtClean="0">
                <a:ln>
                  <a:solidFill>
                    <a:srgbClr val="C00000"/>
                  </a:solidFill>
                </a:ln>
                <a:solidFill>
                  <a:srgbClr val="FFFFFF"/>
                </a:solidFill>
              </a:rPr>
              <a:t>Inventors </a:t>
            </a:r>
            <a:r>
              <a:rPr lang="en-US" sz="2800" b="1" dirty="0">
                <a:ln>
                  <a:solidFill>
                    <a:srgbClr val="C00000"/>
                  </a:solidFill>
                </a:ln>
                <a:solidFill>
                  <a:srgbClr val="FFFFFF"/>
                </a:solidFill>
              </a:rPr>
              <a:t>of evil </a:t>
            </a:r>
            <a:r>
              <a:rPr lang="en-US" sz="2800" b="1" dirty="0" smtClean="0">
                <a:ln>
                  <a:solidFill>
                    <a:srgbClr val="C00000"/>
                  </a:solidFill>
                </a:ln>
                <a:solidFill>
                  <a:srgbClr val="FFFFFF"/>
                </a:solidFill>
              </a:rPr>
              <a:t>things</a:t>
            </a:r>
          </a:p>
          <a:p>
            <a:pPr marL="342900" indent="-342900">
              <a:buFont typeface="+mj-lt"/>
              <a:buAutoNum type="arabicPeriod" startAt="15"/>
            </a:pPr>
            <a:r>
              <a:rPr lang="en-US" sz="2800" b="1" dirty="0" smtClean="0">
                <a:ln>
                  <a:solidFill>
                    <a:srgbClr val="C00000"/>
                  </a:solidFill>
                </a:ln>
                <a:solidFill>
                  <a:srgbClr val="FFFFFF"/>
                </a:solidFill>
              </a:rPr>
              <a:t>Disobedient </a:t>
            </a:r>
            <a:r>
              <a:rPr lang="en-US" sz="2800" b="1" dirty="0">
                <a:ln>
                  <a:solidFill>
                    <a:srgbClr val="C00000"/>
                  </a:solidFill>
                </a:ln>
                <a:solidFill>
                  <a:srgbClr val="FFFFFF"/>
                </a:solidFill>
              </a:rPr>
              <a:t>to </a:t>
            </a:r>
            <a:r>
              <a:rPr lang="en-US" sz="2800" b="1" dirty="0" smtClean="0">
                <a:ln>
                  <a:solidFill>
                    <a:srgbClr val="C00000"/>
                  </a:solidFill>
                </a:ln>
                <a:solidFill>
                  <a:srgbClr val="FFFFFF"/>
                </a:solidFill>
              </a:rPr>
              <a:t>parents</a:t>
            </a:r>
          </a:p>
          <a:p>
            <a:pPr marL="342900" indent="-342900">
              <a:buFont typeface="+mj-lt"/>
              <a:buAutoNum type="arabicPeriod" startAt="15"/>
            </a:pPr>
            <a:r>
              <a:rPr lang="en-US" sz="2800" b="1" dirty="0" smtClean="0">
                <a:ln>
                  <a:solidFill>
                    <a:srgbClr val="C00000"/>
                  </a:solidFill>
                </a:ln>
                <a:solidFill>
                  <a:srgbClr val="FFFFFF"/>
                </a:solidFill>
              </a:rPr>
              <a:t>Undiscerning</a:t>
            </a:r>
          </a:p>
          <a:p>
            <a:pPr marL="342900" indent="-342900">
              <a:buFont typeface="+mj-lt"/>
              <a:buAutoNum type="arabicPeriod" startAt="15"/>
            </a:pPr>
            <a:r>
              <a:rPr lang="en-US" sz="2800" b="1" dirty="0" smtClean="0">
                <a:ln>
                  <a:solidFill>
                    <a:srgbClr val="C00000"/>
                  </a:solidFill>
                </a:ln>
                <a:solidFill>
                  <a:srgbClr val="FFFFFF"/>
                </a:solidFill>
              </a:rPr>
              <a:t>Untrustworthy</a:t>
            </a:r>
          </a:p>
        </p:txBody>
      </p:sp>
      <p:sp>
        <p:nvSpPr>
          <p:cNvPr id="6" name="TextBox 5"/>
          <p:cNvSpPr txBox="1"/>
          <p:nvPr/>
        </p:nvSpPr>
        <p:spPr>
          <a:xfrm>
            <a:off x="7696200" y="2603718"/>
            <a:ext cx="4495800" cy="1815882"/>
          </a:xfrm>
          <a:prstGeom prst="rect">
            <a:avLst/>
          </a:prstGeom>
          <a:noFill/>
        </p:spPr>
        <p:txBody>
          <a:bodyPr wrap="square" rtlCol="0">
            <a:spAutoFit/>
          </a:bodyPr>
          <a:lstStyle/>
          <a:p>
            <a:pPr marL="514350" indent="-514350">
              <a:buFont typeface="+mj-lt"/>
              <a:buAutoNum type="arabicPeriod" startAt="24"/>
            </a:pPr>
            <a:r>
              <a:rPr lang="en-US" sz="2800" b="1" dirty="0" smtClean="0">
                <a:ln>
                  <a:solidFill>
                    <a:srgbClr val="C00000"/>
                  </a:solidFill>
                </a:ln>
                <a:solidFill>
                  <a:srgbClr val="FFFFFF"/>
                </a:solidFill>
              </a:rPr>
              <a:t>Unloving</a:t>
            </a:r>
          </a:p>
          <a:p>
            <a:pPr marL="342900" indent="-342900">
              <a:buFont typeface="+mj-lt"/>
              <a:buAutoNum type="arabicPeriod" startAt="24"/>
            </a:pPr>
            <a:r>
              <a:rPr lang="en-US" sz="2800" b="1" dirty="0" smtClean="0">
                <a:ln>
                  <a:solidFill>
                    <a:srgbClr val="C00000"/>
                  </a:solidFill>
                </a:ln>
                <a:solidFill>
                  <a:srgbClr val="FFFFFF"/>
                </a:solidFill>
              </a:rPr>
              <a:t>Unforgiving</a:t>
            </a:r>
            <a:endParaRPr lang="en-US" sz="2800" b="1" baseline="30000" dirty="0">
              <a:ln>
                <a:solidFill>
                  <a:srgbClr val="C00000"/>
                </a:solidFill>
              </a:ln>
              <a:solidFill>
                <a:srgbClr val="FFFFFF"/>
              </a:solidFill>
            </a:endParaRPr>
          </a:p>
          <a:p>
            <a:pPr marL="342900" indent="-342900">
              <a:buFont typeface="+mj-lt"/>
              <a:buAutoNum type="arabicPeriod" startAt="24"/>
            </a:pPr>
            <a:r>
              <a:rPr lang="en-US" sz="2800" b="1" dirty="0" smtClean="0">
                <a:ln>
                  <a:solidFill>
                    <a:srgbClr val="C00000"/>
                  </a:solidFill>
                </a:ln>
                <a:solidFill>
                  <a:srgbClr val="FFFFFF"/>
                </a:solidFill>
              </a:rPr>
              <a:t>Unmerciful</a:t>
            </a:r>
            <a:endParaRPr lang="en-US" sz="2800" b="1" dirty="0" smtClean="0">
              <a:ln>
                <a:solidFill>
                  <a:srgbClr val="C00000"/>
                </a:solidFill>
              </a:ln>
            </a:endParaRPr>
          </a:p>
          <a:p>
            <a:pPr marL="342900" indent="-342900">
              <a:buFont typeface="+mj-lt"/>
              <a:buAutoNum type="arabicPeriod" startAt="24"/>
            </a:pPr>
            <a:r>
              <a:rPr lang="en-US" sz="2800" b="1" dirty="0" smtClean="0">
                <a:ln>
                  <a:solidFill>
                    <a:srgbClr val="C00000"/>
                  </a:solidFill>
                </a:ln>
                <a:solidFill>
                  <a:srgbClr val="FFFFFF"/>
                </a:solidFill>
              </a:rPr>
              <a:t>Tolerates sin in others</a:t>
            </a:r>
          </a:p>
        </p:txBody>
      </p:sp>
      <p:pic>
        <p:nvPicPr>
          <p:cNvPr id="1026" name="Picture 2" descr="http://i.dailymail.co.uk/i/pix/2013/12/03/article-2517219-19C981CD00000578-27_634x353.jpg"/>
          <p:cNvPicPr>
            <a:picLocks noChangeAspect="1" noChangeArrowheads="1"/>
          </p:cNvPicPr>
          <p:nvPr/>
        </p:nvPicPr>
        <p:blipFill rotWithShape="1">
          <a:blip r:embed="rId4">
            <a:extLst>
              <a:ext uri="{28A0092B-C50C-407E-A947-70E740481C1C}">
                <a14:useLocalDpi xmlns:a14="http://schemas.microsoft.com/office/drawing/2010/main" val="0"/>
              </a:ext>
            </a:extLst>
          </a:blip>
          <a:srcRect l="4152" b="3226"/>
          <a:stretch/>
        </p:blipFill>
        <p:spPr bwMode="auto">
          <a:xfrm>
            <a:off x="0" y="0"/>
            <a:ext cx="1219937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6098" t="17950" r="8967" b="34102"/>
          <a:stretch/>
        </p:blipFill>
        <p:spPr>
          <a:xfrm>
            <a:off x="6440128" y="0"/>
            <a:ext cx="5751872" cy="958646"/>
          </a:xfrm>
          <a:prstGeom prst="rect">
            <a:avLst/>
          </a:prstGeom>
        </p:spPr>
      </p:pic>
    </p:spTree>
    <p:extLst>
      <p:ext uri="{BB962C8B-B14F-4D97-AF65-F5344CB8AC3E}">
        <p14:creationId xmlns:p14="http://schemas.microsoft.com/office/powerpoint/2010/main" val="227798616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96516" y="5867400"/>
            <a:ext cx="10429458" cy="769441"/>
          </a:xfrm>
          <a:prstGeom prst="rect">
            <a:avLst/>
          </a:prstGeom>
          <a:solidFill>
            <a:srgbClr val="000000">
              <a:alpha val="69804"/>
            </a:srgbClr>
          </a:solidFill>
          <a:effectLst>
            <a:softEdge rad="31750"/>
          </a:effectLst>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cap="none" spc="300" dirty="0" smtClean="0">
                <a:ln>
                  <a:solidFill>
                    <a:srgbClr val="FFFFFF"/>
                  </a:solidFill>
                </a:ln>
                <a:solidFill>
                  <a:srgbClr val="FFFFFF"/>
                </a:solidFill>
                <a:effectLst>
                  <a:glow rad="101600">
                    <a:schemeClr val="accent4">
                      <a:alpha val="60000"/>
                    </a:schemeClr>
                  </a:glow>
                  <a:outerShdw blurRad="38100" dist="38100" dir="2700000" algn="tl">
                    <a:srgbClr val="000000">
                      <a:alpha val="43137"/>
                    </a:srgbClr>
                  </a:outerShdw>
                </a:effectLst>
                <a:latin typeface="Monotype Corsiva" panose="03010101010201010101" pitchFamily="66" charset="0"/>
              </a:rPr>
              <a:t>Remove God from t</a:t>
            </a:r>
            <a:r>
              <a:rPr lang="en-US" sz="4400" b="1" spc="300" dirty="0" smtClean="0">
                <a:ln>
                  <a:solidFill>
                    <a:srgbClr val="FFFFFF"/>
                  </a:solidFill>
                </a:ln>
                <a:solidFill>
                  <a:srgbClr val="FFFFFF"/>
                </a:solidFill>
                <a:effectLst>
                  <a:glow rad="101600">
                    <a:schemeClr val="accent4">
                      <a:alpha val="60000"/>
                    </a:schemeClr>
                  </a:glow>
                  <a:outerShdw blurRad="38100" dist="38100" dir="2700000" algn="tl">
                    <a:srgbClr val="000000">
                      <a:alpha val="43137"/>
                    </a:srgbClr>
                  </a:outerShdw>
                </a:effectLst>
                <a:latin typeface="Monotype Corsiva" panose="03010101010201010101" pitchFamily="66" charset="0"/>
              </a:rPr>
              <a:t>he Nation’s Conscience</a:t>
            </a:r>
            <a:endParaRPr lang="en-US" sz="4400" b="1" cap="none" spc="300" dirty="0">
              <a:ln>
                <a:solidFill>
                  <a:srgbClr val="FFFFFF"/>
                </a:solidFill>
              </a:ln>
              <a:solidFill>
                <a:srgbClr val="FFFFFF"/>
              </a:solidFill>
              <a:effectLst>
                <a:glow rad="101600">
                  <a:schemeClr val="accent4">
                    <a:alpha val="60000"/>
                  </a:schemeClr>
                </a:glow>
                <a:outerShdw blurRad="38100" dist="38100" dir="2700000" algn="tl">
                  <a:srgbClr val="000000">
                    <a:alpha val="43137"/>
                  </a:srgbClr>
                </a:outerShdw>
              </a:effectLst>
              <a:latin typeface="Monotype Corsiva" panose="03010101010201010101" pitchFamily="66"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831" b="3473"/>
          <a:stretch/>
        </p:blipFill>
        <p:spPr>
          <a:xfrm>
            <a:off x="0" y="-15242"/>
            <a:ext cx="12191801" cy="6873242"/>
          </a:xfrm>
          <a:prstGeom prst="rect">
            <a:avLst/>
          </a:prstGeom>
        </p:spPr>
      </p:pic>
    </p:spTree>
    <p:extLst>
      <p:ext uri="{BB962C8B-B14F-4D97-AF65-F5344CB8AC3E}">
        <p14:creationId xmlns:p14="http://schemas.microsoft.com/office/powerpoint/2010/main" val="296383991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753054" y="5867400"/>
            <a:ext cx="10716395" cy="769441"/>
          </a:xfrm>
          <a:prstGeom prst="rect">
            <a:avLst/>
          </a:prstGeom>
          <a:solidFill>
            <a:srgbClr val="FFFFFF">
              <a:alpha val="80000"/>
            </a:srgbClr>
          </a:solidFill>
          <a:effectLst>
            <a:softEdge rad="31750"/>
          </a:effectLst>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cap="none" spc="300" dirty="0" smtClean="0">
                <a:ln>
                  <a:solidFill>
                    <a:schemeClr val="tx1"/>
                  </a:solidFill>
                </a:ln>
                <a:effectLst>
                  <a:outerShdw blurRad="38100" dist="38100" dir="2700000" algn="tl">
                    <a:srgbClr val="000000">
                      <a:alpha val="43137"/>
                    </a:srgbClr>
                  </a:outerShdw>
                </a:effectLst>
                <a:latin typeface="Monotype Corsiva" panose="03010101010201010101" pitchFamily="66" charset="0"/>
              </a:rPr>
              <a:t>Remove God from t</a:t>
            </a:r>
            <a:r>
              <a:rPr lang="en-US" sz="4400" b="1" spc="300" dirty="0" smtClean="0">
                <a:ln>
                  <a:solidFill>
                    <a:schemeClr val="tx1"/>
                  </a:solidFill>
                </a:ln>
                <a:effectLst>
                  <a:outerShdw blurRad="38100" dist="38100" dir="2700000" algn="tl">
                    <a:srgbClr val="000000">
                      <a:alpha val="43137"/>
                    </a:srgbClr>
                  </a:outerShdw>
                </a:effectLst>
                <a:latin typeface="Monotype Corsiva" panose="03010101010201010101" pitchFamily="66" charset="0"/>
              </a:rPr>
              <a:t>he Covenant of Marriage</a:t>
            </a:r>
            <a:endParaRPr lang="en-US" sz="4400" b="1" cap="none" spc="300" dirty="0">
              <a:ln>
                <a:solidFill>
                  <a:schemeClr val="tx1"/>
                </a:solidFill>
              </a:ln>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38248713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614673" y="5867400"/>
            <a:ext cx="8993168" cy="769441"/>
          </a:xfrm>
          <a:prstGeom prst="rect">
            <a:avLst/>
          </a:prstGeom>
          <a:solidFill>
            <a:srgbClr val="FFFFFF">
              <a:alpha val="80000"/>
            </a:srgbClr>
          </a:solidFill>
          <a:effectLst>
            <a:softEdge rad="31750"/>
          </a:effectLst>
        </p:spPr>
        <p:txBody>
          <a:bodyPr wrap="none" lIns="91440" tIns="45720" rIns="91440" bIns="45720">
            <a:spAutoFit/>
          </a:bodyPr>
          <a:lstStyle/>
          <a:p>
            <a:pPr algn="ct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anose="03010101010201010101" pitchFamily="66" charset="0"/>
              </a:rPr>
              <a:t>Remove God from the Worship of Christians</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anose="03010101010201010101" pitchFamily="66" charset="0"/>
            </a:endParaRPr>
          </a:p>
        </p:txBody>
      </p:sp>
    </p:spTree>
    <p:extLst>
      <p:ext uri="{BB962C8B-B14F-4D97-AF65-F5344CB8AC3E}">
        <p14:creationId xmlns:p14="http://schemas.microsoft.com/office/powerpoint/2010/main" val="373461455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1_master">
  <a:themeElements>
    <a:clrScheme name="">
      <a:dk1>
        <a:srgbClr val="000000"/>
      </a:dk1>
      <a:lt1>
        <a:srgbClr val="99CCFF"/>
      </a:lt1>
      <a:dk2>
        <a:srgbClr val="1C1C1C"/>
      </a:dk2>
      <a:lt2>
        <a:srgbClr val="4D4D4D"/>
      </a:lt2>
      <a:accent1>
        <a:srgbClr val="FF9900"/>
      </a:accent1>
      <a:accent2>
        <a:srgbClr val="3366FF"/>
      </a:accent2>
      <a:accent3>
        <a:srgbClr val="CAE2FF"/>
      </a:accent3>
      <a:accent4>
        <a:srgbClr val="000000"/>
      </a:accent4>
      <a:accent5>
        <a:srgbClr val="FFCAAA"/>
      </a:accent5>
      <a:accent6>
        <a:srgbClr val="2D5CE7"/>
      </a:accent6>
      <a:hlink>
        <a:srgbClr val="CC3300"/>
      </a:hlink>
      <a:folHlink>
        <a:srgbClr val="FFFF00"/>
      </a:folHlink>
    </a:clrScheme>
    <a:fontScheme name="1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Ducks</Template>
  <TotalTime>2518</TotalTime>
  <Words>85</Words>
  <Application>Microsoft Office PowerPoint</Application>
  <PresentationFormat>Custom</PresentationFormat>
  <Paragraphs>41</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Monotype Corsiva</vt:lpstr>
      <vt:lpstr>1_master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Danville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 Bronger</dc:creator>
  <cp:lastModifiedBy>Deacons Room</cp:lastModifiedBy>
  <cp:revision>86</cp:revision>
  <dcterms:created xsi:type="dcterms:W3CDTF">2008-01-07T15:38:33Z</dcterms:created>
  <dcterms:modified xsi:type="dcterms:W3CDTF">2014-11-30T23:02:42Z</dcterms:modified>
</cp:coreProperties>
</file>