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71" r:id="rId8"/>
    <p:sldId id="260" r:id="rId9"/>
    <p:sldId id="264" r:id="rId10"/>
    <p:sldId id="265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66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60B0-CD79-4299-AD03-6EB6FA07180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F8C3-46B1-45DC-85ED-53293684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6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6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F8C3-46B1-45DC-85ED-53293684C3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3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525316">
            <a:off x="694545" y="2967335"/>
            <a:ext cx="10802957" cy="923330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FF0000">
                <a:alpha val="9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Who Blame Loved Ones</a:t>
            </a:r>
            <a:endParaRPr lang="en-US" sz="5400" b="1" cap="none" spc="3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0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394" y="3237873"/>
            <a:ext cx="51716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we escape if we neglect so great a salvation, which at the first began to be spoken by the Lord, and was confirmed to us by those who heard 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Him” </a:t>
            </a:r>
          </a:p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(Hebrews 2:3)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6695" y="3237873"/>
            <a:ext cx="659567" cy="539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" y="282"/>
            <a:ext cx="12191497" cy="68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9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21" y="930319"/>
            <a:ext cx="11647358" cy="583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1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Then one of the elders answered, saying to me, w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are these arrayed in white robes, and where did they come from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11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11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And I said to him, 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sir, 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know. So 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he said to me, 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are the ones who come out of the great tribulation, and washed their robes and made them white in the blood of the 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Lamb. </a:t>
            </a:r>
            <a:r>
              <a:rPr lang="en-US" sz="311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11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Therefore they are before the throne of God, and serve Him day and night in His temple. And He who sits on the throne will dwell among them. </a:t>
            </a:r>
            <a:r>
              <a:rPr lang="en-US" sz="311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shall neither hunger anymore nor thirst anymore; the sun shall not strike them, nor any heat; </a:t>
            </a:r>
            <a:r>
              <a:rPr lang="en-US" sz="311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11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for the Lamb who is in the midst of the throne will shepherd them and lead them to living fountains of 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waters. And </a:t>
            </a:r>
            <a:r>
              <a:rPr lang="en-US" sz="3110" b="1" dirty="0">
                <a:latin typeface="Arial" panose="020B0604020202020204" pitchFamily="34" charset="0"/>
                <a:cs typeface="Arial" panose="020B0604020202020204" pitchFamily="34" charset="0"/>
              </a:rPr>
              <a:t>God will wipe away every tear from their eyes</a:t>
            </a:r>
            <a:r>
              <a:rPr lang="en-US" sz="311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11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8189" y="0"/>
            <a:ext cx="79956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Revelation 7:13-17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4000" y="3319595"/>
            <a:ext cx="11032761" cy="8994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4617" y="4317048"/>
            <a:ext cx="11032761" cy="8994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617" y="2270812"/>
            <a:ext cx="11032761" cy="8994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618" y="1247981"/>
            <a:ext cx="11032761" cy="8994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4616" y="254833"/>
            <a:ext cx="11032761" cy="8994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46304" y="5952065"/>
            <a:ext cx="12484607" cy="1015663"/>
          </a:xfrm>
          <a:prstGeom prst="rect">
            <a:avLst/>
          </a:prstGeom>
          <a:solidFill>
            <a:srgbClr val="003366">
              <a:alpha val="60000"/>
            </a:srgbClr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What if you go to a place . . .</a:t>
            </a:r>
            <a:endParaRPr lang="en-US" sz="6000" b="1" cap="none" spc="6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20" y="439235"/>
            <a:ext cx="11032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 forever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Without and any sickness, pain or suffering,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6" y="1404606"/>
            <a:ext cx="11032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happiness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worries, partings, or betrayals,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20" y="2388652"/>
            <a:ext cx="11032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 rest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Never again “bone-tired,” exhausted, wearied,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20" y="4464367"/>
            <a:ext cx="11032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eautiful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filth, pollution, garbage, stench, and vermin.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6" y="3411425"/>
            <a:ext cx="11032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Reunion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 with loved ones again with no more separation,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7" grpId="0" animBg="1"/>
      <p:bldP spid="5" grpId="0" animBg="1"/>
      <p:bldP spid="2" grpId="0" animBg="1"/>
      <p:bldP spid="4" grpId="0"/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0525316">
            <a:off x="290572" y="2562602"/>
            <a:ext cx="11610871" cy="923330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FF0000">
                <a:alpha val="9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Loving This Present World</a:t>
            </a:r>
            <a:endParaRPr lang="en-US" sz="5400" b="1" cap="none" spc="3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525316">
            <a:off x="1079254" y="2562602"/>
            <a:ext cx="10033517" cy="923330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FF0000">
                <a:alpha val="9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Doubting </a:t>
            </a:r>
            <a:r>
              <a:rPr lang="en-US" sz="5400" b="1" spc="3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It’s Possible</a:t>
            </a:r>
            <a:endParaRPr lang="en-US" sz="5400" b="1" cap="none" spc="3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4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525316">
            <a:off x="194404" y="2967335"/>
            <a:ext cx="11803232" cy="923330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FF0000">
                <a:alpha val="9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Who Consider it too Boring</a:t>
            </a:r>
            <a:endParaRPr lang="en-US" sz="5400" b="1" cap="none" spc="3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525316">
            <a:off x="155935" y="2967335"/>
            <a:ext cx="11880176" cy="923330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FF0000">
                <a:alpha val="9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Who Blame The Hypocrites</a:t>
            </a:r>
            <a:endParaRPr lang="en-US" sz="5400" b="1" cap="none" spc="3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146</Words>
  <Application>Microsoft Office PowerPoint</Application>
  <PresentationFormat>Custom</PresentationFormat>
  <Paragraphs>27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75</cp:revision>
  <dcterms:created xsi:type="dcterms:W3CDTF">2014-07-13T16:56:16Z</dcterms:created>
  <dcterms:modified xsi:type="dcterms:W3CDTF">2014-11-09T16:31:31Z</dcterms:modified>
</cp:coreProperties>
</file>