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8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74DC-4F70-4505-A4C1-B683E3AC46C9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3F27-C81A-4D86-9C6C-A608889B1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9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3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3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F27-C81A-4D86-9C6C-A608889B1B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4" y="777026"/>
            <a:ext cx="118262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Jesus answered and said: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man went down from Jerusalem to Jericho, and fell among thieves, who stripped him of his clothing, wounded him, and departed, leaving him half dead.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by chance a certain priest came down that road. And when he saw him, he passed by on the other side.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Likewise a Levite, when he arrived at the place, came and looked, and passed by on the other side.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 certain Samaritan, as he journeyed, came where he was. And when he saw him, he had compassion.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he went to him and bandaged his wounds, pouring on oil and wine; and he set him on his own animal, brought him to an inn, and took care of him.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next day, when 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departed, 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took out two denarii, gave them to the innkeeper, and said to him, 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of him; and whatever more you spend, when I come again, I will repay you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which of these three do you think was neighbor to him who fell among the thieves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said,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showed mercy on him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him, go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 likewise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9963" y="0"/>
            <a:ext cx="5952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Luke 10:30-37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715" y="284813"/>
            <a:ext cx="4077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 certain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Samaritan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he journeyed, came where he was. And when he saw him, he had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(Lk 10:33).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715" y="2838136"/>
            <a:ext cx="40773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which of these three do you think was neighbor to him who fell among the thieves?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said,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showed mercy on him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Then Jesus said to him, go and do likewise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(Lk 10:36-37).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08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Just Walked On By</a:t>
            </a:r>
            <a:endParaRPr lang="en-US" sz="5400" b="1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636" y="923330"/>
            <a:ext cx="6415790" cy="526297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Lawyer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(25, 29) Expert in the law of Moses—this is why Jesus asks him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is written in the law?”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[He quoted Deut 6:5 &amp; Lev 19:18 but looked for a loophole].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(31) There were 24 orders of priests (1 Chron 24:1-19) and each order served in the temple twice a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(32) A member of the tribe of Levi who were not priests but assisted the priests in their temple duties (1 Chron 23:24-32).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6117" y="923330"/>
            <a:ext cx="6404309" cy="5409215"/>
            <a:chOff x="5882320" y="461665"/>
            <a:chExt cx="6404309" cy="5409215"/>
          </a:xfrm>
        </p:grpSpPr>
        <p:pic>
          <p:nvPicPr>
            <p:cNvPr id="1026" name="Picture 2" descr="http://pastorjoev.files.wordpress.com/2011/01/bible-scrol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320" y="461665"/>
              <a:ext cx="6404309" cy="456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882320" y="4916773"/>
              <a:ext cx="6404309" cy="95410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knew the demands of God but failed to recognize the needs of humanity!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52" y="1926932"/>
            <a:ext cx="11362944" cy="67710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 they didn’t try to understand / comfort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52" y="3107901"/>
            <a:ext cx="11362944" cy="67710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 they wouldn’t take the time to help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52" y="4240414"/>
            <a:ext cx="11362944" cy="67710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 they didn’t want to get involved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8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Just Walked On By</a:t>
            </a:r>
            <a:endParaRPr lang="en-US" sz="5400" b="1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226</Words>
  <Application>Microsoft Office PowerPoint</Application>
  <PresentationFormat>Custom</PresentationFormat>
  <Paragraphs>21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11</cp:revision>
  <dcterms:created xsi:type="dcterms:W3CDTF">2014-07-13T16:56:16Z</dcterms:created>
  <dcterms:modified xsi:type="dcterms:W3CDTF">2014-10-12T15:24:39Z</dcterms:modified>
</cp:coreProperties>
</file>