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71" r:id="rId8"/>
    <p:sldId id="260" r:id="rId9"/>
    <p:sldId id="264" r:id="rId10"/>
    <p:sldId id="265" r:id="rId11"/>
    <p:sldId id="266" r:id="rId12"/>
    <p:sldId id="267" r:id="rId13"/>
    <p:sldId id="268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26521" y="18590"/>
            <a:ext cx="1093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“I Belong to Jesus Christ”</a:t>
            </a:r>
            <a:endParaRPr lang="en-US" sz="5400" b="1" cap="none" spc="3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24" y="602166"/>
            <a:ext cx="9383751" cy="6255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26521" y="18590"/>
            <a:ext cx="1093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“I Belong to Jesus Christ”</a:t>
            </a:r>
            <a:endParaRPr lang="en-US" sz="5400" b="1" cap="none" spc="3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3077" y="4148252"/>
            <a:ext cx="3805850" cy="25748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600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Prayer Life</a:t>
            </a:r>
            <a:endParaRPr lang="en-US" sz="5400" b="1" cap="none" spc="600" dirty="0">
              <a:ln w="13462">
                <a:solidFill>
                  <a:srgbClr val="C0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/>
          <a:stretch/>
        </p:blipFill>
        <p:spPr>
          <a:xfrm>
            <a:off x="947351" y="602166"/>
            <a:ext cx="10337683" cy="625583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626521" y="18590"/>
            <a:ext cx="1093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“I Belong to Jesus Christ”</a:t>
            </a:r>
            <a:endParaRPr lang="en-US" sz="5400" b="1" cap="none" spc="3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39" y="649559"/>
            <a:ext cx="8277921" cy="62084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Rectangle 14"/>
          <p:cNvSpPr/>
          <p:nvPr/>
        </p:nvSpPr>
        <p:spPr>
          <a:xfrm>
            <a:off x="626521" y="18590"/>
            <a:ext cx="1093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“I Belong to Jesus Christ”</a:t>
            </a:r>
            <a:endParaRPr lang="en-US" sz="5400" b="1" cap="none" spc="3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9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3" y="724584"/>
            <a:ext cx="116473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he who is joined to the Lord is one spirit with Him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9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3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Flee sexual immorality. Every sin that a man does is outside the body, but he who commits sexual immorality sins against his own body. </a:t>
            </a:r>
            <a:r>
              <a:rPr lang="en-US" sz="3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do you not know that your body is the temple of the Holy Spirit who is in you, whom you have from God, and you are not your own? </a:t>
            </a:r>
            <a:r>
              <a:rPr lang="en-US" sz="3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9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you were bought at a price; therefore glorify God in your 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body and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your spirit, which are God’s.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0048" y="0"/>
            <a:ext cx="91319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Corinthians 6:17-20</a:t>
            </a:r>
            <a:endParaRPr lang="en-US" sz="6000" b="1" cap="none" spc="8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"/>
            <a:ext cx="12192000" cy="7110468"/>
            <a:chOff x="0" y="-1"/>
            <a:chExt cx="12192000" cy="71104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191999" cy="268382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0" y="2493819"/>
              <a:ext cx="12192000" cy="461664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4150" b="1" dirty="0" smtClean="0">
                  <a:solidFill>
                    <a:schemeClr val="bg1"/>
                  </a:solidFill>
                </a:rPr>
                <a:t>“. . . conduct </a:t>
              </a:r>
              <a:r>
                <a:rPr lang="en-US" sz="4150" b="1" dirty="0">
                  <a:solidFill>
                    <a:schemeClr val="bg1"/>
                  </a:solidFill>
                </a:rPr>
                <a:t>yourselves throughout the time of your stay here in fear;  </a:t>
              </a:r>
              <a:r>
                <a:rPr lang="en-US" sz="4150" b="1" dirty="0" smtClean="0">
                  <a:solidFill>
                    <a:schemeClr val="bg1"/>
                  </a:solidFill>
                </a:rPr>
                <a:t>knowing </a:t>
              </a:r>
              <a:r>
                <a:rPr lang="en-US" sz="4150" b="1" dirty="0">
                  <a:solidFill>
                    <a:schemeClr val="bg1"/>
                  </a:solidFill>
                </a:rPr>
                <a:t>that you were not redeemed with corruptible things, like silver or gold, from your aimless conduct received by tradition from your fathers,  </a:t>
              </a:r>
              <a:r>
                <a:rPr lang="en-US" sz="4150" b="1" u="sng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but </a:t>
              </a:r>
              <a:r>
                <a:rPr lang="en-US" sz="4150" b="1" u="sng" dirty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the precious blood of Christ</a:t>
              </a:r>
              <a:r>
                <a:rPr lang="en-US" sz="4150" b="1" dirty="0">
                  <a:solidFill>
                    <a:schemeClr val="bg1"/>
                  </a:solidFill>
                </a:rPr>
                <a:t>, as of a lamb without blemish and without spot</a:t>
              </a:r>
              <a:r>
                <a:rPr lang="en-US" sz="4150" b="1" dirty="0" smtClean="0">
                  <a:solidFill>
                    <a:schemeClr val="bg1"/>
                  </a:solidFill>
                </a:rPr>
                <a:t>.”</a:t>
              </a:r>
            </a:p>
            <a:p>
              <a:r>
                <a:rPr lang="en-US" sz="4150" b="1" dirty="0" smtClean="0">
                  <a:solidFill>
                    <a:schemeClr val="bg1"/>
                  </a:solidFill>
                </a:rPr>
                <a:t>(1 Peter 1:17-19)</a:t>
              </a:r>
              <a:endParaRPr lang="en-US" sz="41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"/>
            <a:ext cx="12192000" cy="6864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4589" y="0"/>
            <a:ext cx="10302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“I Belong to the Church”</a:t>
            </a:r>
            <a:endParaRPr lang="en-US" sz="5400" b="1" cap="none" spc="3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743" y="5500688"/>
            <a:ext cx="1095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we have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members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one body, but all the members do not have the same function,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we, being many, are one body in Christ, and individually members of one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another, (Romans 12:4-5).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741" y="5513305"/>
            <a:ext cx="1095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is one and has many </a:t>
            </a:r>
            <a:r>
              <a:rPr lang="en-US" sz="28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. . For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one Spirit we were all baptized into one body—whether Jews or Greeks, whether slaves or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. . . in fact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body is not one member but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many, (1 Cor 12:12-14).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8738" y="5130671"/>
            <a:ext cx="59745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 Members ~ Ac 9:26</a:t>
            </a:r>
            <a:endParaRPr lang="en-US" sz="3200" b="1" cap="none" spc="3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899" y="5617608"/>
            <a:ext cx="8406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&amp; Worship Together~ Ac 2:42-45</a:t>
            </a:r>
            <a:endParaRPr lang="en-US" sz="3200" b="1" cap="none" spc="3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1705" y="6104545"/>
            <a:ext cx="9468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Members of One </a:t>
            </a:r>
            <a:r>
              <a:rPr lang="en-US" sz="3200" b="1" spc="3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cap="none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nother ~ Eph 4:25</a:t>
            </a:r>
            <a:endParaRPr lang="en-US" sz="3200" b="1" cap="none" spc="3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589" y="0"/>
            <a:ext cx="10302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“I Belong to the Church”</a:t>
            </a:r>
            <a:endParaRPr lang="en-US" sz="5400" b="1" cap="none" spc="3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172" y="5042118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joined the church last March!</a:t>
            </a:r>
          </a:p>
          <a:p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remember when they came into the church!</a:t>
            </a:r>
          </a:p>
          <a:p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Oh, he left the church a long time ago!</a:t>
            </a:r>
          </a:p>
          <a:p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was restored to the church last week!</a:t>
            </a:r>
            <a:endParaRPr lang="en-US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521" y="821474"/>
            <a:ext cx="1093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“I Belong to Jesus Christ”</a:t>
            </a:r>
            <a:endParaRPr lang="en-US" sz="5400" b="1" cap="none" spc="3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922" y="2608059"/>
            <a:ext cx="11028556" cy="2677656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(Serve) in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sincerity of heart,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to Christ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eye-service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men-pleasers, but as bondservants of Christ, doing the will of God from the heart,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goodwill doing service,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to the Lord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not to men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(Eph 6:5-7).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whatever you do, do it heartily,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to the Lord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not to men,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from the Lord you will receive the reward of the inheritance;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the Lord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Christ, (Col 3:23-24).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521" y="18590"/>
            <a:ext cx="1093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“I Belong to Jesus Christ”</a:t>
            </a:r>
            <a:endParaRPr lang="en-US" sz="5400" b="1" cap="none" spc="3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4"/>
          <a:stretch/>
        </p:blipFill>
        <p:spPr>
          <a:xfrm>
            <a:off x="1038841" y="7439"/>
            <a:ext cx="101143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26521" y="18590"/>
            <a:ext cx="1093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“I Belong to Jesus Christ”</a:t>
            </a:r>
            <a:endParaRPr lang="en-US" sz="5400" b="1" cap="none" spc="3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7782" y="2309412"/>
            <a:ext cx="29690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12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Worship</a:t>
            </a:r>
            <a:endParaRPr lang="en-US" sz="4400" b="1" cap="none" spc="1200" dirty="0">
              <a:ln w="10160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380</Words>
  <Application>Microsoft Office PowerPoint</Application>
  <PresentationFormat>Custom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54</cp:revision>
  <dcterms:created xsi:type="dcterms:W3CDTF">2014-07-13T16:56:16Z</dcterms:created>
  <dcterms:modified xsi:type="dcterms:W3CDTF">2014-10-26T13:52:28Z</dcterms:modified>
</cp:coreProperties>
</file>