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2" r:id="rId5"/>
    <p:sldId id="261" r:id="rId6"/>
    <p:sldId id="259" r:id="rId7"/>
    <p:sldId id="260" r:id="rId8"/>
    <p:sldId id="264" r:id="rId9"/>
    <p:sldId id="265" r:id="rId10"/>
    <p:sldId id="266" r:id="rId11"/>
    <p:sldId id="267"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66" d="100"/>
          <a:sy n="66"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7A14F-7B1F-481C-B0EE-C7C674C215EC}" type="datetimeFigureOut">
              <a:rPr lang="en-US" smtClean="0"/>
              <a:t>10/19/2014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E3977-886A-4500-8E5F-61FC97E739E9}" type="slidenum">
              <a:rPr lang="en-US" smtClean="0"/>
              <a:t>‹#›</a:t>
            </a:fld>
            <a:endParaRPr lang="en-US"/>
          </a:p>
        </p:txBody>
      </p:sp>
    </p:spTree>
    <p:extLst>
      <p:ext uri="{BB962C8B-B14F-4D97-AF65-F5344CB8AC3E}">
        <p14:creationId xmlns:p14="http://schemas.microsoft.com/office/powerpoint/2010/main" val="3378785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1</a:t>
            </a:fld>
            <a:endParaRPr lang="en-US"/>
          </a:p>
        </p:txBody>
      </p:sp>
    </p:spTree>
    <p:extLst>
      <p:ext uri="{BB962C8B-B14F-4D97-AF65-F5344CB8AC3E}">
        <p14:creationId xmlns:p14="http://schemas.microsoft.com/office/powerpoint/2010/main" val="344919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10</a:t>
            </a:fld>
            <a:endParaRPr lang="en-US"/>
          </a:p>
        </p:txBody>
      </p:sp>
    </p:spTree>
    <p:extLst>
      <p:ext uri="{BB962C8B-B14F-4D97-AF65-F5344CB8AC3E}">
        <p14:creationId xmlns:p14="http://schemas.microsoft.com/office/powerpoint/2010/main" val="30143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11</a:t>
            </a:fld>
            <a:endParaRPr lang="en-US"/>
          </a:p>
        </p:txBody>
      </p:sp>
    </p:spTree>
    <p:extLst>
      <p:ext uri="{BB962C8B-B14F-4D97-AF65-F5344CB8AC3E}">
        <p14:creationId xmlns:p14="http://schemas.microsoft.com/office/powerpoint/2010/main" val="314682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12</a:t>
            </a:fld>
            <a:endParaRPr lang="en-US"/>
          </a:p>
        </p:txBody>
      </p:sp>
    </p:spTree>
    <p:extLst>
      <p:ext uri="{BB962C8B-B14F-4D97-AF65-F5344CB8AC3E}">
        <p14:creationId xmlns:p14="http://schemas.microsoft.com/office/powerpoint/2010/main" val="3893526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13</a:t>
            </a:fld>
            <a:endParaRPr lang="en-US"/>
          </a:p>
        </p:txBody>
      </p:sp>
    </p:spTree>
    <p:extLst>
      <p:ext uri="{BB962C8B-B14F-4D97-AF65-F5344CB8AC3E}">
        <p14:creationId xmlns:p14="http://schemas.microsoft.com/office/powerpoint/2010/main" val="146395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2</a:t>
            </a:fld>
            <a:endParaRPr lang="en-US"/>
          </a:p>
        </p:txBody>
      </p:sp>
    </p:spTree>
    <p:extLst>
      <p:ext uri="{BB962C8B-B14F-4D97-AF65-F5344CB8AC3E}">
        <p14:creationId xmlns:p14="http://schemas.microsoft.com/office/powerpoint/2010/main" val="135620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3</a:t>
            </a:fld>
            <a:endParaRPr lang="en-US"/>
          </a:p>
        </p:txBody>
      </p:sp>
    </p:spTree>
    <p:extLst>
      <p:ext uri="{BB962C8B-B14F-4D97-AF65-F5344CB8AC3E}">
        <p14:creationId xmlns:p14="http://schemas.microsoft.com/office/powerpoint/2010/main" val="326617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4</a:t>
            </a:fld>
            <a:endParaRPr lang="en-US"/>
          </a:p>
        </p:txBody>
      </p:sp>
    </p:spTree>
    <p:extLst>
      <p:ext uri="{BB962C8B-B14F-4D97-AF65-F5344CB8AC3E}">
        <p14:creationId xmlns:p14="http://schemas.microsoft.com/office/powerpoint/2010/main" val="127541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5</a:t>
            </a:fld>
            <a:endParaRPr lang="en-US"/>
          </a:p>
        </p:txBody>
      </p:sp>
    </p:spTree>
    <p:extLst>
      <p:ext uri="{BB962C8B-B14F-4D97-AF65-F5344CB8AC3E}">
        <p14:creationId xmlns:p14="http://schemas.microsoft.com/office/powerpoint/2010/main" val="3333145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6</a:t>
            </a:fld>
            <a:endParaRPr lang="en-US"/>
          </a:p>
        </p:txBody>
      </p:sp>
    </p:spTree>
    <p:extLst>
      <p:ext uri="{BB962C8B-B14F-4D97-AF65-F5344CB8AC3E}">
        <p14:creationId xmlns:p14="http://schemas.microsoft.com/office/powerpoint/2010/main" val="386734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7</a:t>
            </a:fld>
            <a:endParaRPr lang="en-US"/>
          </a:p>
        </p:txBody>
      </p:sp>
    </p:spTree>
    <p:extLst>
      <p:ext uri="{BB962C8B-B14F-4D97-AF65-F5344CB8AC3E}">
        <p14:creationId xmlns:p14="http://schemas.microsoft.com/office/powerpoint/2010/main" val="93414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8</a:t>
            </a:fld>
            <a:endParaRPr lang="en-US"/>
          </a:p>
        </p:txBody>
      </p:sp>
    </p:spTree>
    <p:extLst>
      <p:ext uri="{BB962C8B-B14F-4D97-AF65-F5344CB8AC3E}">
        <p14:creationId xmlns:p14="http://schemas.microsoft.com/office/powerpoint/2010/main" val="353926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3977-886A-4500-8E5F-61FC97E739E9}" type="slidenum">
              <a:rPr lang="en-US" smtClean="0"/>
              <a:t>9</a:t>
            </a:fld>
            <a:endParaRPr lang="en-US"/>
          </a:p>
        </p:txBody>
      </p:sp>
    </p:spTree>
    <p:extLst>
      <p:ext uri="{BB962C8B-B14F-4D97-AF65-F5344CB8AC3E}">
        <p14:creationId xmlns:p14="http://schemas.microsoft.com/office/powerpoint/2010/main" val="192588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20904211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49837531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897902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700511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79DAE-646D-4829-BB3C-1F90DD319DA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0120991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79DAE-646D-4829-BB3C-1F90DD319DAC}"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72003878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79DAE-646D-4829-BB3C-1F90DD319DAC}" type="datetimeFigureOut">
              <a:rPr lang="en-US" smtClean="0"/>
              <a:t>10/19/2014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415702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79DAE-646D-4829-BB3C-1F90DD319DAC}" type="datetimeFigureOut">
              <a:rPr lang="en-US" smtClean="0"/>
              <a:t>10/19/2014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80235298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79DAE-646D-4829-BB3C-1F90DD319DAC}" type="datetimeFigureOut">
              <a:rPr lang="en-US" smtClean="0"/>
              <a:t>10/19/2014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8082495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7832681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14045954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9DAE-646D-4829-BB3C-1F90DD319DAC}" type="datetimeFigureOut">
              <a:rPr lang="en-US" smtClean="0"/>
              <a:t>10/19/2014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3007-BF7E-4C93-AE76-FDE9EC4D7897}" type="slidenum">
              <a:rPr lang="en-US" smtClean="0"/>
              <a:t>‹#›</a:t>
            </a:fld>
            <a:endParaRPr lang="en-US"/>
          </a:p>
        </p:txBody>
      </p:sp>
    </p:spTree>
    <p:extLst>
      <p:ext uri="{BB962C8B-B14F-4D97-AF65-F5344CB8AC3E}">
        <p14:creationId xmlns:p14="http://schemas.microsoft.com/office/powerpoint/2010/main" val="377746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1409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0204"/>
          <a:stretch/>
        </p:blipFill>
        <p:spPr>
          <a:xfrm>
            <a:off x="0" y="-1"/>
            <a:ext cx="6096000" cy="4303777"/>
          </a:xfrm>
          <a:prstGeom prst="rect">
            <a:avLst/>
          </a:prstGeom>
        </p:spPr>
      </p:pic>
      <p:sp>
        <p:nvSpPr>
          <p:cNvPr id="4" name="TextBox 3"/>
          <p:cNvSpPr txBox="1"/>
          <p:nvPr/>
        </p:nvSpPr>
        <p:spPr>
          <a:xfrm>
            <a:off x="134911" y="4303776"/>
            <a:ext cx="5961089" cy="2308324"/>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Another horse, fiery red, went out. And it was granted to the one who sat on it to take peace from the earth, and that people should kill one another; and there was given to him a great sword</a:t>
            </a:r>
            <a:r>
              <a:rPr lang="en-US" sz="2400" b="1" dirty="0" smtClean="0">
                <a:solidFill>
                  <a:schemeClr val="bg1"/>
                </a:solidFill>
                <a:latin typeface="Arial" panose="020B0604020202020204" pitchFamily="34" charset="0"/>
                <a:cs typeface="Arial" panose="020B0604020202020204" pitchFamily="34" charset="0"/>
              </a:rPr>
              <a:t>. (Rev 6:4).</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092178" y="4303776"/>
            <a:ext cx="5961089" cy="2308324"/>
          </a:xfrm>
          <a:prstGeom prst="rect">
            <a:avLst/>
          </a:prstGeom>
          <a:noFill/>
        </p:spPr>
        <p:txBody>
          <a:bodyPr wrap="square" rtlCol="0">
            <a:spAutoFit/>
          </a:bodyPr>
          <a:lstStyle/>
          <a:p>
            <a:pPr algn="ctr"/>
            <a:r>
              <a:rPr lang="en-US" sz="2400" b="1" dirty="0">
                <a:ln>
                  <a:solidFill>
                    <a:srgbClr val="C00000"/>
                  </a:solidFill>
                </a:ln>
                <a:solidFill>
                  <a:schemeClr val="bg1"/>
                </a:solidFill>
                <a:latin typeface="Arial" panose="020B0604020202020204" pitchFamily="34" charset="0"/>
                <a:cs typeface="Arial" panose="020B0604020202020204" pitchFamily="34" charset="0"/>
              </a:rPr>
              <a:t>And the dragon was enraged with the woman, and he went to make war with the rest of her offspring, who keep the commandments of God and have the testimony of Jesus </a:t>
            </a:r>
            <a:r>
              <a:rPr lang="en-US" sz="2400" b="1" dirty="0" smtClean="0">
                <a:ln>
                  <a:solidFill>
                    <a:srgbClr val="C00000"/>
                  </a:solidFill>
                </a:ln>
                <a:solidFill>
                  <a:schemeClr val="bg1"/>
                </a:solidFill>
                <a:latin typeface="Arial" panose="020B0604020202020204" pitchFamily="34" charset="0"/>
                <a:cs typeface="Arial" panose="020B0604020202020204" pitchFamily="34" charset="0"/>
              </a:rPr>
              <a:t>Christ. </a:t>
            </a:r>
          </a:p>
          <a:p>
            <a:pPr algn="ctr"/>
            <a:r>
              <a:rPr lang="en-US" sz="2400" b="1" dirty="0" smtClean="0">
                <a:ln>
                  <a:solidFill>
                    <a:srgbClr val="C00000"/>
                  </a:solidFill>
                </a:ln>
                <a:solidFill>
                  <a:schemeClr val="bg1"/>
                </a:solidFill>
                <a:latin typeface="Arial" panose="020B0604020202020204" pitchFamily="34" charset="0"/>
                <a:cs typeface="Arial" panose="020B0604020202020204" pitchFamily="34" charset="0"/>
              </a:rPr>
              <a:t>(</a:t>
            </a:r>
            <a:r>
              <a:rPr lang="en-US" sz="2400" b="1" dirty="0">
                <a:ln>
                  <a:solidFill>
                    <a:srgbClr val="C00000"/>
                  </a:solidFill>
                </a:ln>
                <a:solidFill>
                  <a:schemeClr val="bg1"/>
                </a:solidFill>
                <a:latin typeface="Arial" panose="020B0604020202020204" pitchFamily="34" charset="0"/>
                <a:cs typeface="Arial" panose="020B0604020202020204" pitchFamily="34" charset="0"/>
              </a:rPr>
              <a:t>Rev </a:t>
            </a:r>
            <a:r>
              <a:rPr lang="en-US" sz="2400" b="1" dirty="0" smtClean="0">
                <a:ln>
                  <a:solidFill>
                    <a:srgbClr val="C00000"/>
                  </a:solidFill>
                </a:ln>
                <a:solidFill>
                  <a:schemeClr val="bg1"/>
                </a:solidFill>
                <a:latin typeface="Arial" panose="020B0604020202020204" pitchFamily="34" charset="0"/>
                <a:cs typeface="Arial" panose="020B0604020202020204" pitchFamily="34" charset="0"/>
              </a:rPr>
              <a:t>12:17).</a:t>
            </a:r>
            <a:endParaRPr lang="en-US" sz="2400" b="1" dirty="0">
              <a:ln>
                <a:solidFill>
                  <a:srgbClr val="C00000"/>
                </a:solidFill>
              </a:ln>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176"/>
            <a:ext cx="6096000" cy="4292600"/>
          </a:xfrm>
          <a:prstGeom prst="rect">
            <a:avLst/>
          </a:prstGeom>
        </p:spPr>
      </p:pic>
    </p:spTree>
    <p:extLst>
      <p:ext uri="{BB962C8B-B14F-4D97-AF65-F5344CB8AC3E}">
        <p14:creationId xmlns:p14="http://schemas.microsoft.com/office/powerpoint/2010/main" val="62387167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0"/>
                                        <p:tgtEl>
                                          <p:spTgt spid="6"/>
                                        </p:tgtEl>
                                      </p:cBhvr>
                                    </p:animEffect>
                                    <p:anim calcmode="lin" valueType="num">
                                      <p:cBhvr>
                                        <p:cTn id="17" dur="3000" fill="hold"/>
                                        <p:tgtEl>
                                          <p:spTgt spid="6"/>
                                        </p:tgtEl>
                                        <p:attrNameLst>
                                          <p:attrName>ppt_x</p:attrName>
                                        </p:attrNameLst>
                                      </p:cBhvr>
                                      <p:tavLst>
                                        <p:tav tm="0">
                                          <p:val>
                                            <p:strVal val="#ppt_x"/>
                                          </p:val>
                                        </p:tav>
                                        <p:tav tm="100000">
                                          <p:val>
                                            <p:strVal val="#ppt_x"/>
                                          </p:val>
                                        </p:tav>
                                      </p:tavLst>
                                    </p:anim>
                                    <p:anim calcmode="lin" valueType="num">
                                      <p:cBhvr>
                                        <p:cTn id="18"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s://encrypted-tbn0.gstatic.com/images?q=tbn:ANd9GcTKVyyWxrJm01pIXR4PdZMdISYhnSwsMb6abCA4xNwcQu7Y8wJh"/>
          <p:cNvPicPr>
            <a:picLocks noChangeAspect="1" noChangeArrowheads="1"/>
          </p:cNvPicPr>
          <p:nvPr/>
        </p:nvPicPr>
        <p:blipFill rotWithShape="1">
          <a:blip r:embed="rId3">
            <a:extLst>
              <a:ext uri="{28A0092B-C50C-407E-A947-70E740481C1C}">
                <a14:useLocalDpi xmlns:a14="http://schemas.microsoft.com/office/drawing/2010/main" val="0"/>
              </a:ext>
            </a:extLst>
          </a:blip>
          <a:srcRect r="7526"/>
          <a:stretch/>
        </p:blipFill>
        <p:spPr bwMode="auto">
          <a:xfrm>
            <a:off x="-1" y="0"/>
            <a:ext cx="6096001" cy="47426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814" y="0"/>
            <a:ext cx="6108007" cy="4742688"/>
          </a:xfrm>
          <a:prstGeom prst="rect">
            <a:avLst/>
          </a:prstGeom>
        </p:spPr>
      </p:pic>
      <p:sp>
        <p:nvSpPr>
          <p:cNvPr id="5" name="TextBox 4"/>
          <p:cNvSpPr txBox="1"/>
          <p:nvPr/>
        </p:nvSpPr>
        <p:spPr>
          <a:xfrm>
            <a:off x="134911" y="4742688"/>
            <a:ext cx="5961089" cy="1938992"/>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And I will put </a:t>
            </a:r>
            <a:r>
              <a:rPr lang="en-US" sz="2400" b="1" dirty="0" smtClean="0">
                <a:solidFill>
                  <a:schemeClr val="bg1"/>
                </a:solidFill>
                <a:latin typeface="Arial" panose="020B0604020202020204" pitchFamily="34" charset="0"/>
                <a:cs typeface="Arial" panose="020B0604020202020204" pitchFamily="34" charset="0"/>
              </a:rPr>
              <a:t>enmity between </a:t>
            </a:r>
            <a:r>
              <a:rPr lang="en-US" sz="2400" b="1" dirty="0">
                <a:solidFill>
                  <a:schemeClr val="bg1"/>
                </a:solidFill>
                <a:latin typeface="Arial" panose="020B0604020202020204" pitchFamily="34" charset="0"/>
                <a:cs typeface="Arial" panose="020B0604020202020204" pitchFamily="34" charset="0"/>
              </a:rPr>
              <a:t>you and the woman</a:t>
            </a:r>
            <a:r>
              <a:rPr lang="en-US" sz="2400" b="1" dirty="0" smtClean="0">
                <a:solidFill>
                  <a:schemeClr val="bg1"/>
                </a:solidFill>
                <a:latin typeface="Arial" panose="020B0604020202020204" pitchFamily="34" charset="0"/>
                <a:cs typeface="Arial" panose="020B0604020202020204" pitchFamily="34" charset="0"/>
              </a:rPr>
              <a:t>, and </a:t>
            </a:r>
            <a:r>
              <a:rPr lang="en-US" sz="2400" b="1" dirty="0">
                <a:solidFill>
                  <a:schemeClr val="bg1"/>
                </a:solidFill>
                <a:latin typeface="Arial" panose="020B0604020202020204" pitchFamily="34" charset="0"/>
                <a:cs typeface="Arial" panose="020B0604020202020204" pitchFamily="34" charset="0"/>
              </a:rPr>
              <a:t>between your seed and her Seed</a:t>
            </a:r>
            <a:r>
              <a:rPr lang="en-US" sz="2400" b="1" dirty="0" smtClean="0">
                <a:solidFill>
                  <a:schemeClr val="bg1"/>
                </a:solidFill>
                <a:latin typeface="Arial" panose="020B0604020202020204" pitchFamily="34" charset="0"/>
                <a:cs typeface="Arial" panose="020B0604020202020204" pitchFamily="34" charset="0"/>
              </a:rPr>
              <a:t>; He </a:t>
            </a:r>
            <a:r>
              <a:rPr lang="en-US" sz="2400" b="1" dirty="0">
                <a:solidFill>
                  <a:schemeClr val="bg1"/>
                </a:solidFill>
                <a:latin typeface="Arial" panose="020B0604020202020204" pitchFamily="34" charset="0"/>
                <a:cs typeface="Arial" panose="020B0604020202020204" pitchFamily="34" charset="0"/>
              </a:rPr>
              <a:t>shall bruise your </a:t>
            </a:r>
            <a:r>
              <a:rPr lang="en-US" sz="2400" b="1" dirty="0" smtClean="0">
                <a:solidFill>
                  <a:schemeClr val="bg1"/>
                </a:solidFill>
                <a:latin typeface="Arial" panose="020B0604020202020204" pitchFamily="34" charset="0"/>
                <a:cs typeface="Arial" panose="020B0604020202020204" pitchFamily="34" charset="0"/>
              </a:rPr>
              <a:t>head, and </a:t>
            </a:r>
            <a:r>
              <a:rPr lang="en-US" sz="2400" b="1" dirty="0">
                <a:solidFill>
                  <a:schemeClr val="bg1"/>
                </a:solidFill>
                <a:latin typeface="Arial" panose="020B0604020202020204" pitchFamily="34" charset="0"/>
                <a:cs typeface="Arial" panose="020B0604020202020204" pitchFamily="34" charset="0"/>
              </a:rPr>
              <a:t>you shall bruise His heel</a:t>
            </a:r>
            <a:r>
              <a:rPr lang="en-US" sz="2400" b="1" dirty="0" smtClean="0">
                <a:solidFill>
                  <a:schemeClr val="bg1"/>
                </a:solidFill>
                <a:latin typeface="Arial" panose="020B0604020202020204" pitchFamily="34" charset="0"/>
                <a:cs typeface="Arial" panose="020B0604020202020204" pitchFamily="34" charset="0"/>
              </a:rPr>
              <a:t>.</a:t>
            </a:r>
          </a:p>
          <a:p>
            <a:pPr algn="ctr"/>
            <a:r>
              <a:rPr lang="en-US" sz="2400" b="1" dirty="0" smtClean="0">
                <a:solidFill>
                  <a:schemeClr val="bg1"/>
                </a:solidFill>
                <a:latin typeface="Arial" panose="020B0604020202020204" pitchFamily="34" charset="0"/>
                <a:cs typeface="Arial" panose="020B0604020202020204" pitchFamily="34" charset="0"/>
              </a:rPr>
              <a:t>(Gen 3:15).</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096000" y="4753745"/>
            <a:ext cx="5961089" cy="1938992"/>
          </a:xfrm>
          <a:prstGeom prst="rect">
            <a:avLst/>
          </a:prstGeom>
          <a:noFill/>
        </p:spPr>
        <p:txBody>
          <a:bodyPr wrap="square" rtlCol="0">
            <a:spAutoFit/>
          </a:bodyPr>
          <a:lstStyle/>
          <a:p>
            <a:pPr algn="ctr"/>
            <a:r>
              <a:rPr lang="en-US" sz="2400" b="1" dirty="0">
                <a:ln>
                  <a:solidFill>
                    <a:srgbClr val="C00000"/>
                  </a:solidFill>
                </a:ln>
                <a:solidFill>
                  <a:schemeClr val="bg1"/>
                </a:solidFill>
                <a:latin typeface="Arial" panose="020B0604020202020204" pitchFamily="34" charset="0"/>
                <a:cs typeface="Arial" panose="020B0604020202020204" pitchFamily="34" charset="0"/>
              </a:rPr>
              <a:t>The devil, who deceived them, was cast into the lake of fire and brimstone </a:t>
            </a:r>
            <a:r>
              <a:rPr lang="en-US" sz="2400" b="1" dirty="0" smtClean="0">
                <a:ln>
                  <a:solidFill>
                    <a:srgbClr val="C00000"/>
                  </a:solidFill>
                </a:ln>
                <a:solidFill>
                  <a:schemeClr val="bg1"/>
                </a:solidFill>
                <a:latin typeface="Arial" panose="020B0604020202020204" pitchFamily="34" charset="0"/>
                <a:cs typeface="Arial" panose="020B0604020202020204" pitchFamily="34" charset="0"/>
              </a:rPr>
              <a:t>where </a:t>
            </a:r>
            <a:r>
              <a:rPr lang="en-US" sz="2400" b="1" dirty="0">
                <a:ln>
                  <a:solidFill>
                    <a:srgbClr val="C00000"/>
                  </a:solidFill>
                </a:ln>
                <a:solidFill>
                  <a:schemeClr val="bg1"/>
                </a:solidFill>
                <a:latin typeface="Arial" panose="020B0604020202020204" pitchFamily="34" charset="0"/>
                <a:cs typeface="Arial" panose="020B0604020202020204" pitchFamily="34" charset="0"/>
              </a:rPr>
              <a:t>the beast and the false prophet are. And they will be tormented day and night forever and ever</a:t>
            </a:r>
            <a:r>
              <a:rPr lang="en-US" sz="2400" b="1" dirty="0" smtClean="0">
                <a:ln>
                  <a:solidFill>
                    <a:srgbClr val="C00000"/>
                  </a:solidFill>
                </a:ln>
                <a:solidFill>
                  <a:schemeClr val="bg1"/>
                </a:solidFill>
                <a:latin typeface="Arial" panose="020B0604020202020204" pitchFamily="34" charset="0"/>
                <a:cs typeface="Arial" panose="020B0604020202020204" pitchFamily="34" charset="0"/>
              </a:rPr>
              <a:t>. (</a:t>
            </a:r>
            <a:r>
              <a:rPr lang="en-US" sz="2400" b="1" dirty="0">
                <a:ln>
                  <a:solidFill>
                    <a:srgbClr val="C00000"/>
                  </a:solidFill>
                </a:ln>
                <a:solidFill>
                  <a:schemeClr val="bg1"/>
                </a:solidFill>
                <a:latin typeface="Arial" panose="020B0604020202020204" pitchFamily="34" charset="0"/>
                <a:cs typeface="Arial" panose="020B0604020202020204" pitchFamily="34" charset="0"/>
              </a:rPr>
              <a:t>Rev </a:t>
            </a:r>
            <a:r>
              <a:rPr lang="en-US" sz="2400" b="1" dirty="0" smtClean="0">
                <a:ln>
                  <a:solidFill>
                    <a:srgbClr val="C00000"/>
                  </a:solidFill>
                </a:ln>
                <a:solidFill>
                  <a:schemeClr val="bg1"/>
                </a:solidFill>
                <a:latin typeface="Arial" panose="020B0604020202020204" pitchFamily="34" charset="0"/>
                <a:cs typeface="Arial" panose="020B0604020202020204" pitchFamily="34" charset="0"/>
              </a:rPr>
              <a:t>20:10).</a:t>
            </a:r>
            <a:endParaRPr lang="en-US" sz="2400" b="1" dirty="0">
              <a:ln>
                <a:solidFill>
                  <a:srgbClr val="C00000"/>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2863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0"/>
                                        <p:tgtEl>
                                          <p:spTgt spid="6"/>
                                        </p:tgtEl>
                                      </p:cBhvr>
                                    </p:animEffect>
                                    <p:anim calcmode="lin" valueType="num">
                                      <p:cBhvr>
                                        <p:cTn id="17" dur="3000" fill="hold"/>
                                        <p:tgtEl>
                                          <p:spTgt spid="6"/>
                                        </p:tgtEl>
                                        <p:attrNameLst>
                                          <p:attrName>ppt_x</p:attrName>
                                        </p:attrNameLst>
                                      </p:cBhvr>
                                      <p:tavLst>
                                        <p:tav tm="0">
                                          <p:val>
                                            <p:strVal val="#ppt_x"/>
                                          </p:val>
                                        </p:tav>
                                        <p:tav tm="100000">
                                          <p:val>
                                            <p:strVal val="#ppt_x"/>
                                          </p:val>
                                        </p:tav>
                                      </p:tavLst>
                                    </p:anim>
                                    <p:anim calcmode="lin" valueType="num">
                                      <p:cBhvr>
                                        <p:cTn id="18"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653068" y="0"/>
            <a:ext cx="108858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600" dirty="0" smtClean="0">
                <a:ln w="11430">
                  <a:solidFill>
                    <a:srgbClr val="FFC000"/>
                  </a:solidFill>
                </a:ln>
                <a:solidFill>
                  <a:sysClr val="windowText" lastClr="000000"/>
                </a:solidFill>
                <a:effectLst>
                  <a:outerShdw blurRad="76200" dist="50800" dir="5400000" algn="tl" rotWithShape="0">
                    <a:srgbClr val="000000">
                      <a:alpha val="65000"/>
                    </a:srgbClr>
                  </a:outerShdw>
                </a:effectLst>
                <a:latin typeface="Copperplate Gothic Bold" panose="020E0705020206020404" pitchFamily="34" charset="0"/>
              </a:rPr>
              <a:t>Trust in the Living God</a:t>
            </a:r>
            <a:endParaRPr lang="en-US" sz="5400" b="1" cap="none" spc="600" dirty="0">
              <a:ln w="11430">
                <a:solidFill>
                  <a:srgbClr val="FFC000"/>
                </a:solidFill>
              </a:ln>
              <a:solidFill>
                <a:sysClr val="windowText" lastClr="000000"/>
              </a:solidFill>
              <a:effectLst>
                <a:outerShdw blurRad="76200" dist="50800" dir="5400000" algn="tl" rotWithShape="0">
                  <a:srgbClr val="000000">
                    <a:alpha val="65000"/>
                  </a:srgbClr>
                </a:outerShdw>
              </a:effectLst>
              <a:latin typeface="Copperplate Gothic Bold" panose="020E0705020206020404" pitchFamily="34" charset="0"/>
            </a:endParaRPr>
          </a:p>
        </p:txBody>
      </p:sp>
      <p:sp>
        <p:nvSpPr>
          <p:cNvPr id="7" name="TextBox 6"/>
          <p:cNvSpPr txBox="1"/>
          <p:nvPr/>
        </p:nvSpPr>
        <p:spPr>
          <a:xfrm>
            <a:off x="3867462" y="1245300"/>
            <a:ext cx="4467069" cy="1200329"/>
          </a:xfrm>
          <a:prstGeom prst="rect">
            <a:avLst/>
          </a:prstGeom>
          <a:solidFill>
            <a:srgbClr val="FFFFFF">
              <a:alpha val="69804"/>
            </a:srgbClr>
          </a:solidFill>
          <a:effectLst>
            <a:softEdge rad="31750"/>
          </a:effectLst>
        </p:spPr>
        <p:txBody>
          <a:bodyPr wrap="square" rtlCol="0">
            <a:spAutoFit/>
          </a:bodyPr>
          <a:lstStyle/>
          <a:p>
            <a:pPr algn="ctr"/>
            <a:r>
              <a:rPr lang="en-US" sz="2400" b="1" dirty="0" smtClean="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You, O </a:t>
            </a:r>
            <a:r>
              <a:rPr lang="en-US" sz="2400" b="1" cap="small" dirty="0">
                <a:latin typeface="Arial" panose="020B0604020202020204" pitchFamily="34" charset="0"/>
                <a:cs typeface="Arial" panose="020B0604020202020204" pitchFamily="34" charset="0"/>
              </a:rPr>
              <a:t>Lord</a:t>
            </a:r>
            <a:r>
              <a:rPr lang="en-US" sz="2400" b="1" dirty="0">
                <a:latin typeface="Arial" panose="020B0604020202020204" pitchFamily="34" charset="0"/>
                <a:cs typeface="Arial" panose="020B0604020202020204" pitchFamily="34" charset="0"/>
              </a:rPr>
              <a:t>, I lift up my </a:t>
            </a:r>
            <a:r>
              <a:rPr lang="en-US" sz="2400" b="1" dirty="0" smtClean="0">
                <a:latin typeface="Arial" panose="020B0604020202020204" pitchFamily="34" charset="0"/>
                <a:cs typeface="Arial" panose="020B0604020202020204" pitchFamily="34" charset="0"/>
              </a:rPr>
              <a:t>soul. O </a:t>
            </a:r>
            <a:r>
              <a:rPr lang="en-US" sz="2400" b="1" dirty="0">
                <a:latin typeface="Arial" panose="020B0604020202020204" pitchFamily="34" charset="0"/>
                <a:cs typeface="Arial" panose="020B0604020202020204" pitchFamily="34" charset="0"/>
              </a:rPr>
              <a:t>my God, I trust in </a:t>
            </a:r>
            <a:r>
              <a:rPr lang="en-US" sz="2400" b="1" dirty="0" smtClean="0">
                <a:latin typeface="Arial" panose="020B0604020202020204" pitchFamily="34" charset="0"/>
                <a:cs typeface="Arial" panose="020B0604020202020204" pitchFamily="34" charset="0"/>
              </a:rPr>
              <a:t>You . . .” (Psa 25:1)</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3862463" y="1245300"/>
            <a:ext cx="4467069" cy="1200329"/>
          </a:xfrm>
          <a:prstGeom prst="rect">
            <a:avLst/>
          </a:prstGeom>
          <a:solidFill>
            <a:srgbClr val="FFFFFF">
              <a:alpha val="69804"/>
            </a:srgbClr>
          </a:solidFill>
          <a:effectLst>
            <a:softEdge rad="31750"/>
          </a:effectLst>
        </p:spPr>
        <p:txBody>
          <a:bodyPr wrap="square" rtlCol="0">
            <a:spAutoFit/>
          </a:bodyPr>
          <a:lstStyle/>
          <a:p>
            <a:pPr algn="ctr"/>
            <a:r>
              <a:rPr lang="en-US" sz="2400" b="1" dirty="0" smtClean="0">
                <a:latin typeface="Arial" panose="020B0604020202020204" pitchFamily="34" charset="0"/>
                <a:cs typeface="Arial" panose="020B0604020202020204" pitchFamily="34" charset="0"/>
              </a:rPr>
              <a:t>“In God I have put my trust; I will not fear. What can flesh do </a:t>
            </a:r>
            <a:r>
              <a:rPr lang="en-US" sz="2400" b="1" dirty="0">
                <a:latin typeface="Arial" panose="020B0604020202020204" pitchFamily="34" charset="0"/>
                <a:cs typeface="Arial" panose="020B0604020202020204" pitchFamily="34" charset="0"/>
              </a:rPr>
              <a:t>t</a:t>
            </a:r>
            <a:r>
              <a:rPr lang="en-US" sz="2400" b="1" dirty="0" smtClean="0">
                <a:latin typeface="Arial" panose="020B0604020202020204" pitchFamily="34" charset="0"/>
                <a:cs typeface="Arial" panose="020B0604020202020204" pitchFamily="34" charset="0"/>
              </a:rPr>
              <a:t>o me?” (Psa 56:4)</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3867462" y="1245300"/>
            <a:ext cx="4467069" cy="1569660"/>
          </a:xfrm>
          <a:prstGeom prst="rect">
            <a:avLst/>
          </a:prstGeom>
          <a:solidFill>
            <a:srgbClr val="FFFFFF">
              <a:alpha val="69804"/>
            </a:srgbClr>
          </a:solidFill>
          <a:effectLst>
            <a:softEdge rad="31750"/>
          </a:effectLst>
        </p:spPr>
        <p:txBody>
          <a:bodyPr wrap="square" rtlCol="0">
            <a:spAutoFit/>
          </a:bodyPr>
          <a:lstStyle/>
          <a:p>
            <a:pPr algn="ctr"/>
            <a:r>
              <a:rPr lang="en-US" sz="2400" b="1" dirty="0" smtClean="0">
                <a:latin typeface="Arial" panose="020B0604020202020204" pitchFamily="34" charset="0"/>
                <a:cs typeface="Arial" panose="020B0604020202020204" pitchFamily="34" charset="0"/>
              </a:rPr>
              <a:t>“Trust in the LORD with all your heart, and lean not on your own understanding” (Pro 3:5)</a:t>
            </a:r>
            <a:endParaRPr lang="en-US" sz="2400" b="1" dirty="0">
              <a:latin typeface="Arial" panose="020B0604020202020204" pitchFamily="34" charset="0"/>
              <a:cs typeface="Arial" panose="020B0604020202020204" pitchFamily="34" charset="0"/>
            </a:endParaRPr>
          </a:p>
        </p:txBody>
      </p:sp>
      <p:sp>
        <p:nvSpPr>
          <p:cNvPr id="10" name="Rectangle 9"/>
          <p:cNvSpPr/>
          <p:nvPr/>
        </p:nvSpPr>
        <p:spPr>
          <a:xfrm>
            <a:off x="4464169" y="5471571"/>
            <a:ext cx="3273653" cy="923330"/>
          </a:xfrm>
          <a:prstGeom prst="rect">
            <a:avLst/>
          </a:prstGeom>
          <a:noFill/>
        </p:spPr>
        <p:txBody>
          <a:bodyPr wrap="none" lIns="91440" tIns="45720" rIns="91440" bIns="45720">
            <a:spAutoFit/>
          </a:bodyPr>
          <a:lstStyle/>
          <a:p>
            <a:pPr algn="ctr"/>
            <a:r>
              <a:rPr lang="en-US" sz="5400" b="1" spc="600" dirty="0" smtClean="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rPr>
              <a:t>Job 13:15</a:t>
            </a:r>
            <a:endParaRPr lang="en-US" sz="5400" b="1" spc="600" dirty="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endParaRPr>
          </a:p>
        </p:txBody>
      </p:sp>
      <p:sp>
        <p:nvSpPr>
          <p:cNvPr id="11" name="Rectangle 10"/>
          <p:cNvSpPr/>
          <p:nvPr/>
        </p:nvSpPr>
        <p:spPr>
          <a:xfrm>
            <a:off x="4464169" y="5497804"/>
            <a:ext cx="4176144" cy="923330"/>
          </a:xfrm>
          <a:prstGeom prst="rect">
            <a:avLst/>
          </a:prstGeom>
          <a:noFill/>
        </p:spPr>
        <p:txBody>
          <a:bodyPr wrap="none" lIns="91440" tIns="45720" rIns="91440" bIns="45720">
            <a:spAutoFit/>
          </a:bodyPr>
          <a:lstStyle/>
          <a:p>
            <a:pPr algn="ctr"/>
            <a:r>
              <a:rPr lang="en-US" sz="5400" b="1" spc="600" dirty="0" smtClean="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rPr>
              <a:t>Dan 3:17-18</a:t>
            </a:r>
            <a:endParaRPr lang="en-US" sz="5400" b="1" spc="600" dirty="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endParaRPr>
          </a:p>
        </p:txBody>
      </p:sp>
      <p:sp>
        <p:nvSpPr>
          <p:cNvPr id="12" name="Rectangle 11"/>
          <p:cNvSpPr/>
          <p:nvPr/>
        </p:nvSpPr>
        <p:spPr>
          <a:xfrm>
            <a:off x="4499942" y="5480685"/>
            <a:ext cx="3709670" cy="923330"/>
          </a:xfrm>
          <a:prstGeom prst="rect">
            <a:avLst/>
          </a:prstGeom>
          <a:noFill/>
        </p:spPr>
        <p:txBody>
          <a:bodyPr wrap="none" lIns="91440" tIns="45720" rIns="91440" bIns="45720">
            <a:spAutoFit/>
          </a:bodyPr>
          <a:lstStyle/>
          <a:p>
            <a:pPr algn="ctr"/>
            <a:r>
              <a:rPr lang="en-US" sz="5400" b="1" spc="600" dirty="0" smtClean="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rPr>
              <a:t>Lk 7:18-23</a:t>
            </a:r>
            <a:endParaRPr lang="en-US" sz="5400" b="1" spc="600" dirty="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endParaRPr>
          </a:p>
        </p:txBody>
      </p:sp>
      <p:sp>
        <p:nvSpPr>
          <p:cNvPr id="13" name="Rectangle 12"/>
          <p:cNvSpPr/>
          <p:nvPr/>
        </p:nvSpPr>
        <p:spPr>
          <a:xfrm>
            <a:off x="4464169" y="5471571"/>
            <a:ext cx="4536819" cy="923330"/>
          </a:xfrm>
          <a:prstGeom prst="rect">
            <a:avLst/>
          </a:prstGeom>
          <a:noFill/>
        </p:spPr>
        <p:txBody>
          <a:bodyPr wrap="none" lIns="91440" tIns="45720" rIns="91440" bIns="45720">
            <a:spAutoFit/>
          </a:bodyPr>
          <a:lstStyle/>
          <a:p>
            <a:pPr algn="ctr"/>
            <a:r>
              <a:rPr lang="en-US" sz="5400" b="1" spc="600" dirty="0" smtClean="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rPr>
              <a:t>2 Cor 12:8-10</a:t>
            </a:r>
            <a:endParaRPr lang="en-US" sz="5400" b="1" spc="600" dirty="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endParaRPr>
          </a:p>
        </p:txBody>
      </p:sp>
      <p:sp>
        <p:nvSpPr>
          <p:cNvPr id="14" name="Rectangle 13"/>
          <p:cNvSpPr/>
          <p:nvPr/>
        </p:nvSpPr>
        <p:spPr>
          <a:xfrm>
            <a:off x="5852370" y="5471571"/>
            <a:ext cx="1399742" cy="923330"/>
          </a:xfrm>
          <a:prstGeom prst="rect">
            <a:avLst/>
          </a:prstGeom>
          <a:noFill/>
        </p:spPr>
        <p:txBody>
          <a:bodyPr wrap="none" lIns="91440" tIns="45720" rIns="91440" bIns="45720">
            <a:spAutoFit/>
          </a:bodyPr>
          <a:lstStyle/>
          <a:p>
            <a:pPr algn="ctr"/>
            <a:r>
              <a:rPr lang="en-US" sz="5400" b="1" spc="600" dirty="0" smtClean="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rPr>
              <a:t>You</a:t>
            </a:r>
            <a:endParaRPr lang="en-US" sz="5400" b="1" spc="600" dirty="0">
              <a:ln w="9000" cmpd="sng">
                <a:solidFill>
                  <a:schemeClr val="accent4">
                    <a:shade val="50000"/>
                    <a:satMod val="120000"/>
                  </a:schemeClr>
                </a:solidFill>
                <a:prstDash val="solid"/>
              </a:ln>
              <a:solidFill>
                <a:schemeClr val="bg1"/>
              </a:solidFill>
              <a:effectLst>
                <a:outerShdw blurRad="38100" dist="38100" dir="2700000" algn="tl">
                  <a:srgbClr val="C00000">
                    <a:alpha val="43000"/>
                  </a:srgbClr>
                </a:outerShdw>
                <a:reflection blurRad="12700" stA="28000" endPos="45000" dist="10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173847077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0"/>
                                        <p:tgtEl>
                                          <p:spTgt spid="7"/>
                                        </p:tgtEl>
                                        <p:attrNameLst>
                                          <p:attrName>ppt_w</p:attrName>
                                        </p:attrNameLst>
                                      </p:cBhvr>
                                      <p:tavLst>
                                        <p:tav tm="0">
                                          <p:val>
                                            <p:strVal val="ppt_w"/>
                                          </p:val>
                                        </p:tav>
                                        <p:tav tm="100000">
                                          <p:val>
                                            <p:fltVal val="0"/>
                                          </p:val>
                                        </p:tav>
                                      </p:tavLst>
                                    </p:anim>
                                    <p:anim calcmode="lin" valueType="num">
                                      <p:cBhvr>
                                        <p:cTn id="12" dur="5000"/>
                                        <p:tgtEl>
                                          <p:spTgt spid="7"/>
                                        </p:tgtEl>
                                        <p:attrNameLst>
                                          <p:attrName>ppt_h</p:attrName>
                                        </p:attrNameLst>
                                      </p:cBhvr>
                                      <p:tavLst>
                                        <p:tav tm="0">
                                          <p:val>
                                            <p:strVal val="ppt_h"/>
                                          </p:val>
                                        </p:tav>
                                        <p:tav tm="100000">
                                          <p:val>
                                            <p:fltVal val="0"/>
                                          </p:val>
                                        </p:tav>
                                      </p:tavLst>
                                    </p:anim>
                                    <p:animEffect transition="out" filter="fade">
                                      <p:cBhvr>
                                        <p:cTn id="13" dur="5000"/>
                                        <p:tgtEl>
                                          <p:spTgt spid="7"/>
                                        </p:tgtEl>
                                      </p:cBhvr>
                                    </p:animEffect>
                                    <p:set>
                                      <p:cBhvr>
                                        <p:cTn id="14" dur="1" fill="hold">
                                          <p:stCondLst>
                                            <p:cond delay="4999"/>
                                          </p:stCondLst>
                                        </p:cTn>
                                        <p:tgtEl>
                                          <p:spTgt spid="7"/>
                                        </p:tgtEl>
                                        <p:attrNameLst>
                                          <p:attrName>style.visibility</p:attrName>
                                        </p:attrNameLst>
                                      </p:cBhvr>
                                      <p:to>
                                        <p:strVal val="hidden"/>
                                      </p:to>
                                    </p:set>
                                  </p:childTnLst>
                                </p:cTn>
                              </p:par>
                              <p:par>
                                <p:cTn id="15" presetID="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0"/>
                                        <p:tgtEl>
                                          <p:spTgt spid="8"/>
                                        </p:tgtEl>
                                        <p:attrNameLst>
                                          <p:attrName>ppt_w</p:attrName>
                                        </p:attrNameLst>
                                      </p:cBhvr>
                                      <p:tavLst>
                                        <p:tav tm="0">
                                          <p:val>
                                            <p:strVal val="ppt_w"/>
                                          </p:val>
                                        </p:tav>
                                        <p:tav tm="100000">
                                          <p:val>
                                            <p:fltVal val="0"/>
                                          </p:val>
                                        </p:tav>
                                      </p:tavLst>
                                    </p:anim>
                                    <p:anim calcmode="lin" valueType="num">
                                      <p:cBhvr>
                                        <p:cTn id="22" dur="5000"/>
                                        <p:tgtEl>
                                          <p:spTgt spid="8"/>
                                        </p:tgtEl>
                                        <p:attrNameLst>
                                          <p:attrName>ppt_h</p:attrName>
                                        </p:attrNameLst>
                                      </p:cBhvr>
                                      <p:tavLst>
                                        <p:tav tm="0">
                                          <p:val>
                                            <p:strVal val="ppt_h"/>
                                          </p:val>
                                        </p:tav>
                                        <p:tav tm="100000">
                                          <p:val>
                                            <p:fltVal val="0"/>
                                          </p:val>
                                        </p:tav>
                                      </p:tavLst>
                                    </p:anim>
                                    <p:animEffect transition="out" filter="fade">
                                      <p:cBhvr>
                                        <p:cTn id="23" dur="5000"/>
                                        <p:tgtEl>
                                          <p:spTgt spid="8"/>
                                        </p:tgtEl>
                                      </p:cBhvr>
                                    </p:animEffect>
                                    <p:set>
                                      <p:cBhvr>
                                        <p:cTn id="24" dur="1" fill="hold">
                                          <p:stCondLst>
                                            <p:cond delay="4999"/>
                                          </p:stCondLst>
                                        </p:cTn>
                                        <p:tgtEl>
                                          <p:spTgt spid="8"/>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0"/>
                                        <p:tgtEl>
                                          <p:spTgt spid="9"/>
                                        </p:tgtEl>
                                        <p:attrNameLst>
                                          <p:attrName>ppt_w</p:attrName>
                                        </p:attrNameLst>
                                      </p:cBhvr>
                                      <p:tavLst>
                                        <p:tav tm="0">
                                          <p:val>
                                            <p:strVal val="ppt_w"/>
                                          </p:val>
                                        </p:tav>
                                        <p:tav tm="100000">
                                          <p:val>
                                            <p:fltVal val="0"/>
                                          </p:val>
                                        </p:tav>
                                      </p:tavLst>
                                    </p:anim>
                                    <p:anim calcmode="lin" valueType="num">
                                      <p:cBhvr>
                                        <p:cTn id="32" dur="5000"/>
                                        <p:tgtEl>
                                          <p:spTgt spid="9"/>
                                        </p:tgtEl>
                                        <p:attrNameLst>
                                          <p:attrName>ppt_h</p:attrName>
                                        </p:attrNameLst>
                                      </p:cBhvr>
                                      <p:tavLst>
                                        <p:tav tm="0">
                                          <p:val>
                                            <p:strVal val="ppt_h"/>
                                          </p:val>
                                        </p:tav>
                                        <p:tav tm="100000">
                                          <p:val>
                                            <p:fltVal val="0"/>
                                          </p:val>
                                        </p:tav>
                                      </p:tavLst>
                                    </p:anim>
                                    <p:animEffect transition="out" filter="fade">
                                      <p:cBhvr>
                                        <p:cTn id="33" dur="5000"/>
                                        <p:tgtEl>
                                          <p:spTgt spid="9"/>
                                        </p:tgtEl>
                                      </p:cBhvr>
                                    </p:animEffect>
                                    <p:set>
                                      <p:cBhvr>
                                        <p:cTn id="34" dur="1" fill="hold">
                                          <p:stCondLst>
                                            <p:cond delay="4999"/>
                                          </p:stCondLst>
                                        </p:cTn>
                                        <p:tgtEl>
                                          <p:spTgt spid="9"/>
                                        </p:tgtEl>
                                        <p:attrNameLst>
                                          <p:attrName>style.visibility</p:attrName>
                                        </p:attrNameLst>
                                      </p:cBhvr>
                                      <p:to>
                                        <p:strVal val="hidden"/>
                                      </p:to>
                                    </p:se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Effect transition="in" filter="fad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grpId="1" nodeType="clickEffect">
                                  <p:stCondLst>
                                    <p:cond delay="0"/>
                                  </p:stCondLst>
                                  <p:childTnLst>
                                    <p:animEffect transition="out" filter="circle(out)">
                                      <p:cBhvr>
                                        <p:cTn id="43" dur="2000"/>
                                        <p:tgtEl>
                                          <p:spTgt spid="10"/>
                                        </p:tgtEl>
                                      </p:cBhvr>
                                    </p:animEffect>
                                    <p:set>
                                      <p:cBhvr>
                                        <p:cTn id="44" dur="1" fill="hold">
                                          <p:stCondLst>
                                            <p:cond delay="1999"/>
                                          </p:stCondLst>
                                        </p:cTn>
                                        <p:tgtEl>
                                          <p:spTgt spid="10"/>
                                        </p:tgtEl>
                                        <p:attrNameLst>
                                          <p:attrName>style.visibility</p:attrName>
                                        </p:attrNameLst>
                                      </p:cBhvr>
                                      <p:to>
                                        <p:strVal val="hidden"/>
                                      </p:to>
                                    </p:se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2000" fill="hold"/>
                                        <p:tgtEl>
                                          <p:spTgt spid="11"/>
                                        </p:tgtEl>
                                        <p:attrNameLst>
                                          <p:attrName>ppt_w</p:attrName>
                                        </p:attrNameLst>
                                      </p:cBhvr>
                                      <p:tavLst>
                                        <p:tav tm="0">
                                          <p:val>
                                            <p:fltVal val="0"/>
                                          </p:val>
                                        </p:tav>
                                        <p:tav tm="100000">
                                          <p:val>
                                            <p:strVal val="#ppt_w"/>
                                          </p:val>
                                        </p:tav>
                                      </p:tavLst>
                                    </p:anim>
                                    <p:anim calcmode="lin" valueType="num">
                                      <p:cBhvr>
                                        <p:cTn id="48" dur="2000" fill="hold"/>
                                        <p:tgtEl>
                                          <p:spTgt spid="11"/>
                                        </p:tgtEl>
                                        <p:attrNameLst>
                                          <p:attrName>ppt_h</p:attrName>
                                        </p:attrNameLst>
                                      </p:cBhvr>
                                      <p:tavLst>
                                        <p:tav tm="0">
                                          <p:val>
                                            <p:fltVal val="0"/>
                                          </p:val>
                                        </p:tav>
                                        <p:tav tm="100000">
                                          <p:val>
                                            <p:strVal val="#ppt_h"/>
                                          </p:val>
                                        </p:tav>
                                      </p:tavLst>
                                    </p:anim>
                                    <p:animEffect transition="in" filter="fade">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xit" presetSubtype="32" fill="hold" grpId="1" nodeType="clickEffect">
                                  <p:stCondLst>
                                    <p:cond delay="0"/>
                                  </p:stCondLst>
                                  <p:childTnLst>
                                    <p:animEffect transition="out" filter="circle(out)">
                                      <p:cBhvr>
                                        <p:cTn id="53" dur="2000"/>
                                        <p:tgtEl>
                                          <p:spTgt spid="11"/>
                                        </p:tgtEl>
                                      </p:cBhvr>
                                    </p:animEffect>
                                    <p:set>
                                      <p:cBhvr>
                                        <p:cTn id="54" dur="1" fill="hold">
                                          <p:stCondLst>
                                            <p:cond delay="1999"/>
                                          </p:stCondLst>
                                        </p:cTn>
                                        <p:tgtEl>
                                          <p:spTgt spid="11"/>
                                        </p:tgtEl>
                                        <p:attrNameLst>
                                          <p:attrName>style.visibility</p:attrName>
                                        </p:attrNameLst>
                                      </p:cBhvr>
                                      <p:to>
                                        <p:strVal val="hidden"/>
                                      </p:to>
                                    </p:se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0" fill="hold"/>
                                        <p:tgtEl>
                                          <p:spTgt spid="12"/>
                                        </p:tgtEl>
                                        <p:attrNameLst>
                                          <p:attrName>ppt_w</p:attrName>
                                        </p:attrNameLst>
                                      </p:cBhvr>
                                      <p:tavLst>
                                        <p:tav tm="0">
                                          <p:val>
                                            <p:fltVal val="0"/>
                                          </p:val>
                                        </p:tav>
                                        <p:tav tm="100000">
                                          <p:val>
                                            <p:strVal val="#ppt_w"/>
                                          </p:val>
                                        </p:tav>
                                      </p:tavLst>
                                    </p:anim>
                                    <p:anim calcmode="lin" valueType="num">
                                      <p:cBhvr>
                                        <p:cTn id="58" dur="2000" fill="hold"/>
                                        <p:tgtEl>
                                          <p:spTgt spid="12"/>
                                        </p:tgtEl>
                                        <p:attrNameLst>
                                          <p:attrName>ppt_h</p:attrName>
                                        </p:attrNameLst>
                                      </p:cBhvr>
                                      <p:tavLst>
                                        <p:tav tm="0">
                                          <p:val>
                                            <p:fltVal val="0"/>
                                          </p:val>
                                        </p:tav>
                                        <p:tav tm="100000">
                                          <p:val>
                                            <p:strVal val="#ppt_h"/>
                                          </p:val>
                                        </p:tav>
                                      </p:tavLst>
                                    </p:anim>
                                    <p:animEffect transition="in" filter="fade">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xit" presetSubtype="32" fill="hold" grpId="1" nodeType="clickEffect">
                                  <p:stCondLst>
                                    <p:cond delay="0"/>
                                  </p:stCondLst>
                                  <p:childTnLst>
                                    <p:animEffect transition="out" filter="circle(out)">
                                      <p:cBhvr>
                                        <p:cTn id="63" dur="2000"/>
                                        <p:tgtEl>
                                          <p:spTgt spid="12"/>
                                        </p:tgtEl>
                                      </p:cBhvr>
                                    </p:animEffect>
                                    <p:set>
                                      <p:cBhvr>
                                        <p:cTn id="64" dur="1" fill="hold">
                                          <p:stCondLst>
                                            <p:cond delay="1999"/>
                                          </p:stCondLst>
                                        </p:cTn>
                                        <p:tgtEl>
                                          <p:spTgt spid="12"/>
                                        </p:tgtEl>
                                        <p:attrNameLst>
                                          <p:attrName>style.visibility</p:attrName>
                                        </p:attrNameLst>
                                      </p:cBhvr>
                                      <p:to>
                                        <p:strVal val="hidden"/>
                                      </p:to>
                                    </p:set>
                                  </p:childTnLst>
                                </p:cTn>
                              </p:par>
                              <p:par>
                                <p:cTn id="65" presetID="53" presetClass="entr" presetSubtype="16"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2000" fill="hold"/>
                                        <p:tgtEl>
                                          <p:spTgt spid="13"/>
                                        </p:tgtEl>
                                        <p:attrNameLst>
                                          <p:attrName>ppt_w</p:attrName>
                                        </p:attrNameLst>
                                      </p:cBhvr>
                                      <p:tavLst>
                                        <p:tav tm="0">
                                          <p:val>
                                            <p:fltVal val="0"/>
                                          </p:val>
                                        </p:tav>
                                        <p:tav tm="100000">
                                          <p:val>
                                            <p:strVal val="#ppt_w"/>
                                          </p:val>
                                        </p:tav>
                                      </p:tavLst>
                                    </p:anim>
                                    <p:anim calcmode="lin" valueType="num">
                                      <p:cBhvr>
                                        <p:cTn id="68" dur="2000" fill="hold"/>
                                        <p:tgtEl>
                                          <p:spTgt spid="13"/>
                                        </p:tgtEl>
                                        <p:attrNameLst>
                                          <p:attrName>ppt_h</p:attrName>
                                        </p:attrNameLst>
                                      </p:cBhvr>
                                      <p:tavLst>
                                        <p:tav tm="0">
                                          <p:val>
                                            <p:fltVal val="0"/>
                                          </p:val>
                                        </p:tav>
                                        <p:tav tm="100000">
                                          <p:val>
                                            <p:strVal val="#ppt_h"/>
                                          </p:val>
                                        </p:tav>
                                      </p:tavLst>
                                    </p:anim>
                                    <p:animEffect transition="in" filter="fade">
                                      <p:cBhvr>
                                        <p:cTn id="69" dur="20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xit" presetSubtype="32" fill="hold" grpId="1" nodeType="clickEffect">
                                  <p:stCondLst>
                                    <p:cond delay="0"/>
                                  </p:stCondLst>
                                  <p:childTnLst>
                                    <p:animEffect transition="out" filter="circle(out)">
                                      <p:cBhvr>
                                        <p:cTn id="73" dur="2000"/>
                                        <p:tgtEl>
                                          <p:spTgt spid="13"/>
                                        </p:tgtEl>
                                      </p:cBhvr>
                                    </p:animEffect>
                                    <p:set>
                                      <p:cBhvr>
                                        <p:cTn id="74" dur="1" fill="hold">
                                          <p:stCondLst>
                                            <p:cond delay="1999"/>
                                          </p:stCondLst>
                                        </p:cTn>
                                        <p:tgtEl>
                                          <p:spTgt spid="13"/>
                                        </p:tgtEl>
                                        <p:attrNameLst>
                                          <p:attrName>style.visibility</p:attrName>
                                        </p:attrNameLst>
                                      </p:cBhvr>
                                      <p:to>
                                        <p:strVal val="hidden"/>
                                      </p:to>
                                    </p:set>
                                  </p:childTnLst>
                                </p:cTn>
                              </p:par>
                              <p:par>
                                <p:cTn id="75" presetID="53" presetClass="entr" presetSubtype="16"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2000" fill="hold"/>
                                        <p:tgtEl>
                                          <p:spTgt spid="14"/>
                                        </p:tgtEl>
                                        <p:attrNameLst>
                                          <p:attrName>ppt_w</p:attrName>
                                        </p:attrNameLst>
                                      </p:cBhvr>
                                      <p:tavLst>
                                        <p:tav tm="0">
                                          <p:val>
                                            <p:fltVal val="0"/>
                                          </p:val>
                                        </p:tav>
                                        <p:tav tm="100000">
                                          <p:val>
                                            <p:strVal val="#ppt_w"/>
                                          </p:val>
                                        </p:tav>
                                      </p:tavLst>
                                    </p:anim>
                                    <p:anim calcmode="lin" valueType="num">
                                      <p:cBhvr>
                                        <p:cTn id="78" dur="2000" fill="hold"/>
                                        <p:tgtEl>
                                          <p:spTgt spid="14"/>
                                        </p:tgtEl>
                                        <p:attrNameLst>
                                          <p:attrName>ppt_h</p:attrName>
                                        </p:attrNameLst>
                                      </p:cBhvr>
                                      <p:tavLst>
                                        <p:tav tm="0">
                                          <p:val>
                                            <p:fltVal val="0"/>
                                          </p:val>
                                        </p:tav>
                                        <p:tav tm="100000">
                                          <p:val>
                                            <p:strVal val="#ppt_h"/>
                                          </p:val>
                                        </p:tav>
                                      </p:tavLst>
                                    </p:anim>
                                    <p:animEffect transition="in" filter="fade">
                                      <p:cBhvr>
                                        <p:cTn id="7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p:bldP spid="10" grpId="1"/>
      <p:bldP spid="11" grpId="0"/>
      <p:bldP spid="11" grpId="1"/>
      <p:bldP spid="12" grpId="0"/>
      <p:bldP spid="12" grpId="1"/>
      <p:bldP spid="13" grpId="0"/>
      <p:bldP spid="13" grpId="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2947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833" y="779014"/>
            <a:ext cx="11647358" cy="6093976"/>
          </a:xfrm>
          <a:prstGeom prst="rect">
            <a:avLst/>
          </a:prstGeom>
          <a:noFill/>
        </p:spPr>
        <p:txBody>
          <a:bodyPr wrap="square" rtlCol="0">
            <a:spAutoFit/>
          </a:bodyPr>
          <a:lstStyle/>
          <a:p>
            <a:r>
              <a:rPr lang="en-US" sz="39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n-US" sz="3900" b="1" dirty="0">
                <a:latin typeface="Arial" panose="020B0604020202020204" pitchFamily="34" charset="0"/>
                <a:cs typeface="Arial" panose="020B0604020202020204" pitchFamily="34" charset="0"/>
              </a:rPr>
              <a:t>Seek the </a:t>
            </a:r>
            <a:r>
              <a:rPr lang="en-US" sz="3900" b="1" cap="small" dirty="0">
                <a:latin typeface="Arial" panose="020B0604020202020204" pitchFamily="34" charset="0"/>
                <a:cs typeface="Arial" panose="020B0604020202020204" pitchFamily="34" charset="0"/>
              </a:rPr>
              <a:t>Lord</a:t>
            </a:r>
            <a:r>
              <a:rPr lang="en-US" sz="3900" b="1" dirty="0">
                <a:latin typeface="Arial" panose="020B0604020202020204" pitchFamily="34" charset="0"/>
                <a:cs typeface="Arial" panose="020B0604020202020204" pitchFamily="34" charset="0"/>
              </a:rPr>
              <a:t> while He may be found</a:t>
            </a:r>
            <a:r>
              <a:rPr lang="en-US" sz="3900" b="1" dirty="0" smtClean="0">
                <a:latin typeface="Arial" panose="020B0604020202020204" pitchFamily="34" charset="0"/>
                <a:cs typeface="Arial" panose="020B0604020202020204" pitchFamily="34" charset="0"/>
              </a:rPr>
              <a:t>, call </a:t>
            </a:r>
            <a:r>
              <a:rPr lang="en-US" sz="3900" b="1" dirty="0">
                <a:latin typeface="Arial" panose="020B0604020202020204" pitchFamily="34" charset="0"/>
                <a:cs typeface="Arial" panose="020B0604020202020204" pitchFamily="34" charset="0"/>
              </a:rPr>
              <a:t>upon Him while He is near</a:t>
            </a:r>
            <a:r>
              <a:rPr lang="en-US" sz="3900" b="1" dirty="0" smtClean="0">
                <a:latin typeface="Arial" panose="020B0604020202020204" pitchFamily="34" charset="0"/>
                <a:cs typeface="Arial" panose="020B0604020202020204" pitchFamily="34" charset="0"/>
              </a:rPr>
              <a:t>. </a:t>
            </a:r>
            <a:r>
              <a:rPr lang="en-US" sz="39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3900" b="1" baseline="30000" dirty="0">
                <a:latin typeface="Arial" panose="020B0604020202020204" pitchFamily="34" charset="0"/>
                <a:cs typeface="Arial" panose="020B0604020202020204" pitchFamily="34" charset="0"/>
              </a:rPr>
              <a:t> </a:t>
            </a:r>
            <a:r>
              <a:rPr lang="en-US" sz="3900" b="1" dirty="0">
                <a:latin typeface="Arial" panose="020B0604020202020204" pitchFamily="34" charset="0"/>
                <a:cs typeface="Arial" panose="020B0604020202020204" pitchFamily="34" charset="0"/>
              </a:rPr>
              <a:t>Let the wicked forsake his way</a:t>
            </a:r>
            <a:r>
              <a:rPr lang="en-US" sz="3900" b="1" dirty="0" smtClean="0">
                <a:latin typeface="Arial" panose="020B0604020202020204" pitchFamily="34" charset="0"/>
                <a:cs typeface="Arial" panose="020B0604020202020204" pitchFamily="34" charset="0"/>
              </a:rPr>
              <a:t>, and </a:t>
            </a:r>
            <a:r>
              <a:rPr lang="en-US" sz="3900" b="1" dirty="0">
                <a:latin typeface="Arial" panose="020B0604020202020204" pitchFamily="34" charset="0"/>
                <a:cs typeface="Arial" panose="020B0604020202020204" pitchFamily="34" charset="0"/>
              </a:rPr>
              <a:t>the unrighteous man his thoughts</a:t>
            </a:r>
            <a:r>
              <a:rPr lang="en-US" sz="3900" b="1" dirty="0" smtClean="0">
                <a:latin typeface="Arial" panose="020B0604020202020204" pitchFamily="34" charset="0"/>
                <a:cs typeface="Arial" panose="020B0604020202020204" pitchFamily="34" charset="0"/>
              </a:rPr>
              <a:t>; let </a:t>
            </a:r>
            <a:r>
              <a:rPr lang="en-US" sz="3900" b="1" dirty="0">
                <a:latin typeface="Arial" panose="020B0604020202020204" pitchFamily="34" charset="0"/>
                <a:cs typeface="Arial" panose="020B0604020202020204" pitchFamily="34" charset="0"/>
              </a:rPr>
              <a:t>him return to the </a:t>
            </a:r>
            <a:r>
              <a:rPr lang="en-US" sz="3900" b="1" cap="small" dirty="0">
                <a:latin typeface="Arial" panose="020B0604020202020204" pitchFamily="34" charset="0"/>
                <a:cs typeface="Arial" panose="020B0604020202020204" pitchFamily="34" charset="0"/>
              </a:rPr>
              <a:t>Lord</a:t>
            </a:r>
            <a:r>
              <a:rPr lang="en-US" sz="3900" b="1" dirty="0" smtClean="0">
                <a:latin typeface="Arial" panose="020B0604020202020204" pitchFamily="34" charset="0"/>
                <a:cs typeface="Arial" panose="020B0604020202020204" pitchFamily="34" charset="0"/>
              </a:rPr>
              <a:t>, and </a:t>
            </a:r>
            <a:r>
              <a:rPr lang="en-US" sz="3900" b="1" dirty="0">
                <a:latin typeface="Arial" panose="020B0604020202020204" pitchFamily="34" charset="0"/>
                <a:cs typeface="Arial" panose="020B0604020202020204" pitchFamily="34" charset="0"/>
              </a:rPr>
              <a:t>He will have mercy on him</a:t>
            </a:r>
            <a:r>
              <a:rPr lang="en-US" sz="3900" b="1" dirty="0" smtClean="0">
                <a:latin typeface="Arial" panose="020B0604020202020204" pitchFamily="34" charset="0"/>
                <a:cs typeface="Arial" panose="020B0604020202020204" pitchFamily="34" charset="0"/>
              </a:rPr>
              <a:t>; and </a:t>
            </a:r>
            <a:r>
              <a:rPr lang="en-US" sz="3900" b="1" dirty="0">
                <a:latin typeface="Arial" panose="020B0604020202020204" pitchFamily="34" charset="0"/>
                <a:cs typeface="Arial" panose="020B0604020202020204" pitchFamily="34" charset="0"/>
              </a:rPr>
              <a:t>to our God</a:t>
            </a:r>
            <a:r>
              <a:rPr lang="en-US" sz="3900" b="1" dirty="0" smtClean="0">
                <a:latin typeface="Arial" panose="020B0604020202020204" pitchFamily="34" charset="0"/>
                <a:cs typeface="Arial" panose="020B0604020202020204" pitchFamily="34" charset="0"/>
              </a:rPr>
              <a:t>, for </a:t>
            </a:r>
            <a:r>
              <a:rPr lang="en-US" sz="3900" b="1" dirty="0">
                <a:latin typeface="Arial" panose="020B0604020202020204" pitchFamily="34" charset="0"/>
                <a:cs typeface="Arial" panose="020B0604020202020204" pitchFamily="34" charset="0"/>
              </a:rPr>
              <a:t>He will abundantly pardon</a:t>
            </a:r>
            <a:r>
              <a:rPr lang="en-US" sz="3900" b="1" dirty="0" smtClean="0">
                <a:latin typeface="Arial" panose="020B0604020202020204" pitchFamily="34" charset="0"/>
                <a:cs typeface="Arial" panose="020B0604020202020204" pitchFamily="34" charset="0"/>
              </a:rPr>
              <a:t>.</a:t>
            </a:r>
            <a:r>
              <a:rPr lang="en-US" sz="39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9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en-US" sz="3900" b="1" baseline="30000" dirty="0">
                <a:latin typeface="Arial" panose="020B0604020202020204" pitchFamily="34" charset="0"/>
                <a:cs typeface="Arial" panose="020B0604020202020204" pitchFamily="34" charset="0"/>
              </a:rPr>
              <a:t> </a:t>
            </a:r>
            <a:r>
              <a:rPr lang="en-US" sz="3900" b="1" dirty="0" smtClean="0">
                <a:latin typeface="Arial" panose="020B0604020202020204" pitchFamily="34" charset="0"/>
                <a:cs typeface="Arial" panose="020B0604020202020204" pitchFamily="34" charset="0"/>
              </a:rPr>
              <a:t>For </a:t>
            </a:r>
            <a:r>
              <a:rPr lang="en-US" sz="3900" b="1" dirty="0">
                <a:latin typeface="Arial" panose="020B0604020202020204" pitchFamily="34" charset="0"/>
                <a:cs typeface="Arial" panose="020B0604020202020204" pitchFamily="34" charset="0"/>
              </a:rPr>
              <a:t>My thoughts are not your thoughts</a:t>
            </a:r>
            <a:r>
              <a:rPr lang="en-US" sz="3900" b="1" dirty="0" smtClean="0">
                <a:latin typeface="Arial" panose="020B0604020202020204" pitchFamily="34" charset="0"/>
                <a:cs typeface="Arial" panose="020B0604020202020204" pitchFamily="34" charset="0"/>
              </a:rPr>
              <a:t>, nor </a:t>
            </a:r>
            <a:r>
              <a:rPr lang="en-US" sz="3900" b="1" dirty="0">
                <a:latin typeface="Arial" panose="020B0604020202020204" pitchFamily="34" charset="0"/>
                <a:cs typeface="Arial" panose="020B0604020202020204" pitchFamily="34" charset="0"/>
              </a:rPr>
              <a:t>are your ways My ways</a:t>
            </a:r>
            <a:r>
              <a:rPr lang="en-US" sz="3900" b="1" dirty="0" smtClean="0">
                <a:latin typeface="Arial" panose="020B0604020202020204" pitchFamily="34" charset="0"/>
                <a:cs typeface="Arial" panose="020B0604020202020204" pitchFamily="34" charset="0"/>
              </a:rPr>
              <a:t>, </a:t>
            </a:r>
            <a:r>
              <a:rPr lang="en-US" sz="3900" b="1" dirty="0">
                <a:latin typeface="Arial" panose="020B0604020202020204" pitchFamily="34" charset="0"/>
                <a:cs typeface="Arial" panose="020B0604020202020204" pitchFamily="34" charset="0"/>
              </a:rPr>
              <a:t>says the </a:t>
            </a:r>
            <a:r>
              <a:rPr lang="en-US" sz="3900" b="1" cap="small" dirty="0">
                <a:latin typeface="Arial" panose="020B0604020202020204" pitchFamily="34" charset="0"/>
                <a:cs typeface="Arial" panose="020B0604020202020204" pitchFamily="34" charset="0"/>
              </a:rPr>
              <a:t>Lord</a:t>
            </a:r>
            <a:r>
              <a:rPr lang="en-US" sz="3900" b="1" dirty="0" smtClean="0">
                <a:latin typeface="Arial" panose="020B0604020202020204" pitchFamily="34" charset="0"/>
                <a:cs typeface="Arial" panose="020B0604020202020204" pitchFamily="34" charset="0"/>
              </a:rPr>
              <a:t>. </a:t>
            </a:r>
            <a:r>
              <a:rPr lang="en-US" sz="39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sz="3900" b="1" baseline="30000" dirty="0">
                <a:latin typeface="Arial" panose="020B0604020202020204" pitchFamily="34" charset="0"/>
                <a:cs typeface="Arial" panose="020B0604020202020204" pitchFamily="34" charset="0"/>
              </a:rPr>
              <a:t> </a:t>
            </a:r>
            <a:r>
              <a:rPr lang="en-US" sz="3900" b="1" dirty="0" smtClean="0">
                <a:latin typeface="Arial" panose="020B0604020202020204" pitchFamily="34" charset="0"/>
                <a:cs typeface="Arial" panose="020B0604020202020204" pitchFamily="34" charset="0"/>
              </a:rPr>
              <a:t>For </a:t>
            </a:r>
            <a:r>
              <a:rPr lang="en-US" sz="3900" b="1" dirty="0">
                <a:latin typeface="Arial" panose="020B0604020202020204" pitchFamily="34" charset="0"/>
                <a:cs typeface="Arial" panose="020B0604020202020204" pitchFamily="34" charset="0"/>
              </a:rPr>
              <a:t>as the heavens are higher than the earth</a:t>
            </a:r>
            <a:r>
              <a:rPr lang="en-US" sz="3900" b="1" dirty="0" smtClean="0">
                <a:latin typeface="Arial" panose="020B0604020202020204" pitchFamily="34" charset="0"/>
                <a:cs typeface="Arial" panose="020B0604020202020204" pitchFamily="34" charset="0"/>
              </a:rPr>
              <a:t>, so </a:t>
            </a:r>
            <a:r>
              <a:rPr lang="en-US" sz="3900" b="1" dirty="0">
                <a:latin typeface="Arial" panose="020B0604020202020204" pitchFamily="34" charset="0"/>
                <a:cs typeface="Arial" panose="020B0604020202020204" pitchFamily="34" charset="0"/>
              </a:rPr>
              <a:t>are My ways higher than your ways</a:t>
            </a:r>
            <a:r>
              <a:rPr lang="en-US" sz="3900" b="1" dirty="0" smtClean="0">
                <a:latin typeface="Arial" panose="020B0604020202020204" pitchFamily="34" charset="0"/>
                <a:cs typeface="Arial" panose="020B0604020202020204" pitchFamily="34" charset="0"/>
              </a:rPr>
              <a:t>, and </a:t>
            </a:r>
            <a:r>
              <a:rPr lang="en-US" sz="3900" b="1" dirty="0">
                <a:latin typeface="Arial" panose="020B0604020202020204" pitchFamily="34" charset="0"/>
                <a:cs typeface="Arial" panose="020B0604020202020204" pitchFamily="34" charset="0"/>
              </a:rPr>
              <a:t>My thoughts than your </a:t>
            </a:r>
            <a:r>
              <a:rPr lang="en-US" sz="3900" b="1" dirty="0" smtClean="0">
                <a:latin typeface="Arial" panose="020B0604020202020204" pitchFamily="34" charset="0"/>
                <a:cs typeface="Arial" panose="020B0604020202020204" pitchFamily="34" charset="0"/>
              </a:rPr>
              <a:t>thoughts.</a:t>
            </a:r>
            <a:endParaRPr lang="en-US" sz="3900" b="1" dirty="0">
              <a:latin typeface="Arial" panose="020B0604020202020204" pitchFamily="34" charset="0"/>
              <a:cs typeface="Arial" panose="020B0604020202020204" pitchFamily="34" charset="0"/>
            </a:endParaRPr>
          </a:p>
        </p:txBody>
      </p:sp>
      <p:sp>
        <p:nvSpPr>
          <p:cNvPr id="3" name="Rectangle 2"/>
          <p:cNvSpPr/>
          <p:nvPr/>
        </p:nvSpPr>
        <p:spPr>
          <a:xfrm>
            <a:off x="3309825" y="0"/>
            <a:ext cx="5572359"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800" dirty="0" smtClean="0">
                <a:ln w="11430">
                  <a:solidFill>
                    <a:srgbClr val="002060"/>
                  </a:solidFill>
                </a:ln>
                <a:solidFill>
                  <a:srgbClr val="FF0000"/>
                </a:solidFill>
                <a:effectLst>
                  <a:outerShdw blurRad="50800" dist="39000" dir="5460000" algn="tl">
                    <a:srgbClr val="000000">
                      <a:alpha val="38000"/>
                    </a:srgbClr>
                  </a:outerShdw>
                </a:effectLst>
              </a:rPr>
              <a:t>Isaiah 55:6-9</a:t>
            </a:r>
            <a:endParaRPr lang="en-US" sz="6000" b="1" cap="none" spc="800" dirty="0">
              <a:ln w="11430">
                <a:solidFill>
                  <a:srgbClr val="00206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264283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4685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5084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595" t="27323" r="8962" b="16065"/>
          <a:stretch/>
        </p:blipFill>
        <p:spPr>
          <a:xfrm>
            <a:off x="0" y="-22484"/>
            <a:ext cx="6096000" cy="3101894"/>
          </a:xfrm>
          <a:prstGeom prst="rect">
            <a:avLst/>
          </a:prstGeom>
        </p:spPr>
      </p:pic>
      <p:sp>
        <p:nvSpPr>
          <p:cNvPr id="4" name="TextBox 3"/>
          <p:cNvSpPr txBox="1"/>
          <p:nvPr/>
        </p:nvSpPr>
        <p:spPr>
          <a:xfrm>
            <a:off x="6096000" y="16306"/>
            <a:ext cx="5761220" cy="1200329"/>
          </a:xfrm>
          <a:prstGeom prst="rect">
            <a:avLst/>
          </a:prstGeom>
          <a:noFill/>
        </p:spPr>
        <p:txBody>
          <a:bodyPr wrap="square" rtlCol="0">
            <a:spAutoFit/>
          </a:bodyPr>
          <a:lstStyle/>
          <a:p>
            <a:pPr algn="r"/>
            <a:r>
              <a:rPr lang="en-US" sz="2400" b="1" dirty="0" smtClean="0">
                <a:solidFill>
                  <a:schemeClr val="bg1"/>
                </a:solidFill>
                <a:latin typeface="Arial" panose="020B0604020202020204" pitchFamily="34" charset="0"/>
                <a:cs typeface="Arial" panose="020B0604020202020204" pitchFamily="34" charset="0"/>
              </a:rPr>
              <a:t>. . .  </a:t>
            </a:r>
            <a:r>
              <a:rPr lang="en-US" sz="2400" b="1" dirty="0">
                <a:solidFill>
                  <a:schemeClr val="bg1"/>
                </a:solidFill>
                <a:latin typeface="Arial" panose="020B0604020202020204" pitchFamily="34" charset="0"/>
                <a:cs typeface="Arial" panose="020B0604020202020204" pitchFamily="34" charset="0"/>
              </a:rPr>
              <a:t>have You set me as Your target</a:t>
            </a:r>
            <a:r>
              <a:rPr lang="en-US" sz="2400" b="1" dirty="0" smtClean="0">
                <a:solidFill>
                  <a:schemeClr val="bg1"/>
                </a:solidFill>
                <a:latin typeface="Arial" panose="020B0604020202020204" pitchFamily="34" charset="0"/>
                <a:cs typeface="Arial" panose="020B0604020202020204" pitchFamily="34" charset="0"/>
              </a:rPr>
              <a:t>, so </a:t>
            </a:r>
            <a:r>
              <a:rPr lang="en-US" sz="2400" b="1" dirty="0">
                <a:solidFill>
                  <a:schemeClr val="bg1"/>
                </a:solidFill>
                <a:latin typeface="Arial" panose="020B0604020202020204" pitchFamily="34" charset="0"/>
                <a:cs typeface="Arial" panose="020B0604020202020204" pitchFamily="34" charset="0"/>
              </a:rPr>
              <a:t>that I am a burden to myself</a:t>
            </a:r>
            <a:r>
              <a:rPr lang="en-US" sz="2400" b="1" dirty="0" smtClean="0">
                <a:solidFill>
                  <a:schemeClr val="bg1"/>
                </a:solidFill>
                <a:latin typeface="Arial" panose="020B0604020202020204" pitchFamily="34" charset="0"/>
                <a:cs typeface="Arial" panose="020B0604020202020204" pitchFamily="34" charset="0"/>
              </a:rPr>
              <a:t>? (Job 7:20).</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220218" y="1366537"/>
            <a:ext cx="5637002" cy="1200329"/>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 </a:t>
            </a:r>
            <a:r>
              <a:rPr lang="en-US" sz="2400" b="1" dirty="0" smtClean="0">
                <a:solidFill>
                  <a:schemeClr val="bg1"/>
                </a:solidFill>
                <a:latin typeface="Arial" panose="020B0604020202020204" pitchFamily="34" charset="0"/>
                <a:cs typeface="Arial" panose="020B0604020202020204" pitchFamily="34" charset="0"/>
              </a:rPr>
              <a:t>. . . have </a:t>
            </a:r>
            <a:r>
              <a:rPr lang="en-US" sz="2400" b="1" dirty="0">
                <a:solidFill>
                  <a:schemeClr val="bg1"/>
                </a:solidFill>
                <a:latin typeface="Arial" panose="020B0604020202020204" pitchFamily="34" charset="0"/>
                <a:cs typeface="Arial" panose="020B0604020202020204" pitchFamily="34" charset="0"/>
              </a:rPr>
              <a:t>you brought us up out of Egypt to die in the wilderness</a:t>
            </a:r>
            <a:r>
              <a:rPr lang="en-US" sz="2400" b="1" dirty="0" smtClean="0">
                <a:solidFill>
                  <a:schemeClr val="bg1"/>
                </a:solidFill>
                <a:latin typeface="Arial" panose="020B0604020202020204" pitchFamily="34" charset="0"/>
                <a:cs typeface="Arial" panose="020B0604020202020204" pitchFamily="34" charset="0"/>
              </a:rPr>
              <a:t>? (Num 21:5).</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096000" y="2798821"/>
            <a:ext cx="5761220" cy="830997"/>
          </a:xfrm>
          <a:prstGeom prst="rect">
            <a:avLst/>
          </a:prstGeom>
          <a:noFill/>
        </p:spPr>
        <p:txBody>
          <a:bodyPr wrap="square" rtlCol="0">
            <a:spAutoFit/>
          </a:bodyPr>
          <a:lstStyle/>
          <a:p>
            <a:pPr algn="r"/>
            <a:r>
              <a:rPr lang="en-US" sz="2400" b="1" dirty="0" smtClean="0">
                <a:solidFill>
                  <a:schemeClr val="bg1"/>
                </a:solidFill>
                <a:latin typeface="Arial" panose="020B0604020202020204" pitchFamily="34" charset="0"/>
                <a:cs typeface="Arial" panose="020B0604020202020204" pitchFamily="34" charset="0"/>
              </a:rPr>
              <a:t>. . . then </a:t>
            </a:r>
            <a:r>
              <a:rPr lang="en-US" sz="2400" b="1" dirty="0">
                <a:solidFill>
                  <a:schemeClr val="bg1"/>
                </a:solidFill>
                <a:latin typeface="Arial" panose="020B0604020202020204" pitchFamily="34" charset="0"/>
                <a:cs typeface="Arial" panose="020B0604020202020204" pitchFamily="34" charset="0"/>
              </a:rPr>
              <a:t>has all this happened to us? </a:t>
            </a:r>
            <a:r>
              <a:rPr lang="en-US" sz="2400" b="1" dirty="0" smtClean="0">
                <a:solidFill>
                  <a:schemeClr val="bg1"/>
                </a:solidFill>
                <a:latin typeface="Arial" panose="020B0604020202020204" pitchFamily="34" charset="0"/>
                <a:cs typeface="Arial" panose="020B0604020202020204" pitchFamily="34" charset="0"/>
              </a:rPr>
              <a:t>(Judg 6:13).</a:t>
            </a:r>
            <a:endParaRPr lang="en-US" sz="2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6096000" y="3901739"/>
            <a:ext cx="5761220" cy="1569660"/>
          </a:xfrm>
          <a:prstGeom prst="rect">
            <a:avLst/>
          </a:prstGeom>
          <a:noFill/>
        </p:spPr>
        <p:txBody>
          <a:bodyPr wrap="square" rtlCol="0">
            <a:spAutoFit/>
          </a:bodyPr>
          <a:lstStyle/>
          <a:p>
            <a:pPr algn="r"/>
            <a:r>
              <a:rPr lang="en-US" sz="2400" b="1" dirty="0" smtClean="0">
                <a:solidFill>
                  <a:schemeClr val="bg1"/>
                </a:solidFill>
                <a:latin typeface="Arial" panose="020B0604020202020204" pitchFamily="34" charset="0"/>
                <a:cs typeface="Arial" panose="020B0604020202020204" pitchFamily="34" charset="0"/>
              </a:rPr>
              <a:t>. . . have </a:t>
            </a:r>
            <a:r>
              <a:rPr lang="en-US" sz="2400" b="1" dirty="0">
                <a:solidFill>
                  <a:schemeClr val="bg1"/>
                </a:solidFill>
                <a:latin typeface="Arial" panose="020B0604020202020204" pitchFamily="34" charset="0"/>
                <a:cs typeface="Arial" panose="020B0604020202020204" pitchFamily="34" charset="0"/>
              </a:rPr>
              <a:t>You forgotten </a:t>
            </a:r>
            <a:r>
              <a:rPr lang="en-US" sz="2400" b="1" dirty="0" smtClean="0">
                <a:solidFill>
                  <a:schemeClr val="bg1"/>
                </a:solidFill>
                <a:latin typeface="Arial" panose="020B0604020202020204" pitchFamily="34" charset="0"/>
                <a:cs typeface="Arial" panose="020B0604020202020204" pitchFamily="34" charset="0"/>
              </a:rPr>
              <a:t>me? </a:t>
            </a:r>
            <a:r>
              <a:rPr lang="en-US" sz="2400" b="1" u="sng" dirty="0" smtClean="0">
                <a:solidFill>
                  <a:schemeClr val="bg1"/>
                </a:solidFill>
                <a:latin typeface="Arial" panose="020B0604020202020204" pitchFamily="34" charset="0"/>
                <a:cs typeface="Arial" panose="020B0604020202020204" pitchFamily="34" charset="0"/>
              </a:rPr>
              <a:t>Why</a:t>
            </a:r>
            <a:r>
              <a:rPr lang="en-US" sz="2400" b="1" dirty="0" smtClean="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do I go mourning because of the oppression of the enemy</a:t>
            </a:r>
            <a:r>
              <a:rPr lang="en-US" sz="2400" b="1" dirty="0" smtClean="0">
                <a:solidFill>
                  <a:schemeClr val="bg1"/>
                </a:solidFill>
                <a:latin typeface="Arial" panose="020B0604020202020204" pitchFamily="34" charset="0"/>
                <a:cs typeface="Arial" panose="020B0604020202020204" pitchFamily="34" charset="0"/>
              </a:rPr>
              <a:t>?</a:t>
            </a:r>
          </a:p>
          <a:p>
            <a:pPr algn="r"/>
            <a:r>
              <a:rPr lang="en-US" sz="2400" b="1" dirty="0" smtClean="0">
                <a:solidFill>
                  <a:schemeClr val="bg1"/>
                </a:solidFill>
                <a:latin typeface="Arial" panose="020B0604020202020204" pitchFamily="34" charset="0"/>
                <a:cs typeface="Arial" panose="020B0604020202020204" pitchFamily="34" charset="0"/>
              </a:rPr>
              <a:t>(Psa 42:9).</a:t>
            </a:r>
            <a:endParaRPr lang="en-US" sz="2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096000" y="5780655"/>
            <a:ext cx="5761220" cy="830997"/>
          </a:xfrm>
          <a:prstGeom prst="rect">
            <a:avLst/>
          </a:prstGeom>
          <a:noFill/>
        </p:spPr>
        <p:txBody>
          <a:bodyPr wrap="square" rtlCol="0">
            <a:spAutoFit/>
          </a:bodyPr>
          <a:lstStyle/>
          <a:p>
            <a:pPr algn="r"/>
            <a:r>
              <a:rPr lang="en-US" sz="2400" b="1" dirty="0" smtClean="0">
                <a:solidFill>
                  <a:schemeClr val="bg1"/>
                </a:solidFill>
                <a:latin typeface="Arial" panose="020B0604020202020204" pitchFamily="34" charset="0"/>
                <a:cs typeface="Arial" panose="020B0604020202020204" pitchFamily="34" charset="0"/>
              </a:rPr>
              <a:t>. . . have </a:t>
            </a:r>
            <a:r>
              <a:rPr lang="en-US" sz="2400" b="1" dirty="0">
                <a:solidFill>
                  <a:schemeClr val="bg1"/>
                </a:solidFill>
                <a:latin typeface="Arial" panose="020B0604020202020204" pitchFamily="34" charset="0"/>
                <a:cs typeface="Arial" panose="020B0604020202020204" pitchFamily="34" charset="0"/>
              </a:rPr>
              <a:t>You forsaken Me</a:t>
            </a:r>
            <a:r>
              <a:rPr lang="en-US" sz="2400" b="1" dirty="0" smtClean="0">
                <a:solidFill>
                  <a:schemeClr val="bg1"/>
                </a:solidFill>
                <a:latin typeface="Arial" panose="020B0604020202020204" pitchFamily="34" charset="0"/>
                <a:cs typeface="Arial" panose="020B0604020202020204" pitchFamily="34" charset="0"/>
              </a:rPr>
              <a:t>?  </a:t>
            </a:r>
          </a:p>
          <a:p>
            <a:pPr algn="r"/>
            <a:r>
              <a:rPr lang="en-US" sz="2400" b="1" dirty="0" smtClean="0">
                <a:solidFill>
                  <a:schemeClr val="bg1"/>
                </a:solidFill>
                <a:latin typeface="Arial" panose="020B0604020202020204" pitchFamily="34" charset="0"/>
                <a:cs typeface="Arial" panose="020B0604020202020204" pitchFamily="34" charset="0"/>
              </a:rPr>
              <a:t>(Matt 27:46).</a:t>
            </a:r>
            <a:endParaRPr lang="en-US" sz="24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89" y="3201527"/>
            <a:ext cx="5338021" cy="296162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6684"/>
          <a:stretch/>
        </p:blipFill>
        <p:spPr>
          <a:xfrm>
            <a:off x="378989" y="3214319"/>
            <a:ext cx="5338021" cy="294883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b="39479"/>
          <a:stretch/>
        </p:blipFill>
        <p:spPr>
          <a:xfrm>
            <a:off x="378989" y="3214318"/>
            <a:ext cx="5338021" cy="2948835"/>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b="32240"/>
          <a:stretch/>
        </p:blipFill>
        <p:spPr>
          <a:xfrm>
            <a:off x="378989" y="3214320"/>
            <a:ext cx="5338021" cy="2948834"/>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b="20239"/>
          <a:stretch/>
        </p:blipFill>
        <p:spPr>
          <a:xfrm>
            <a:off x="378988" y="3214318"/>
            <a:ext cx="5338022" cy="2948835"/>
          </a:xfrm>
          <a:prstGeom prst="rect">
            <a:avLst/>
          </a:prstGeom>
        </p:spPr>
      </p:pic>
    </p:spTree>
    <p:extLst>
      <p:ext uri="{BB962C8B-B14F-4D97-AF65-F5344CB8AC3E}">
        <p14:creationId xmlns:p14="http://schemas.microsoft.com/office/powerpoint/2010/main" val="402684742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16" fill="hold" nodeType="clickEffect">
                                  <p:stCondLst>
                                    <p:cond delay="0"/>
                                  </p:stCondLst>
                                  <p:childTnLst>
                                    <p:animEffect transition="out" filter="circle(in)">
                                      <p:cBhvr>
                                        <p:cTn id="14" dur="2000"/>
                                        <p:tgtEl>
                                          <p:spTgt spid="9"/>
                                        </p:tgtEl>
                                      </p:cBhvr>
                                    </p:animEffect>
                                    <p:set>
                                      <p:cBhvr>
                                        <p:cTn id="15" dur="1" fill="hold">
                                          <p:stCondLst>
                                            <p:cond delay="1999"/>
                                          </p:stCondLst>
                                        </p:cTn>
                                        <p:tgtEl>
                                          <p:spTgt spid="9"/>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2000"/>
                                        <p:tgtEl>
                                          <p:spTgt spid="5"/>
                                        </p:tgtEl>
                                      </p:cBhvr>
                                    </p:animEffect>
                                  </p:childTnLst>
                                </p:cTn>
                              </p:par>
                              <p:par>
                                <p:cTn id="19" presetID="6"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16" fill="hold" nodeType="clickEffect">
                                  <p:stCondLst>
                                    <p:cond delay="0"/>
                                  </p:stCondLst>
                                  <p:childTnLst>
                                    <p:animEffect transition="out" filter="circle(in)">
                                      <p:cBhvr>
                                        <p:cTn id="25" dur="2000"/>
                                        <p:tgtEl>
                                          <p:spTgt spid="12"/>
                                        </p:tgtEl>
                                      </p:cBhvr>
                                    </p:animEffect>
                                    <p:set>
                                      <p:cBhvr>
                                        <p:cTn id="26" dur="1" fill="hold">
                                          <p:stCondLst>
                                            <p:cond delay="1999"/>
                                          </p:stCondLst>
                                        </p:cTn>
                                        <p:tgtEl>
                                          <p:spTgt spid="12"/>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2000"/>
                                        <p:tgtEl>
                                          <p:spTgt spid="6"/>
                                        </p:tgtEl>
                                      </p:cBhvr>
                                    </p:animEffect>
                                  </p:childTnLst>
                                </p:cTn>
                              </p:par>
                              <p:par>
                                <p:cTn id="30" presetID="6"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xit" presetSubtype="16" fill="hold" nodeType="clickEffect">
                                  <p:stCondLst>
                                    <p:cond delay="0"/>
                                  </p:stCondLst>
                                  <p:childTnLst>
                                    <p:animEffect transition="out" filter="circle(in)">
                                      <p:cBhvr>
                                        <p:cTn id="36" dur="2000"/>
                                        <p:tgtEl>
                                          <p:spTgt spid="13"/>
                                        </p:tgtEl>
                                      </p:cBhvr>
                                    </p:animEffect>
                                    <p:set>
                                      <p:cBhvr>
                                        <p:cTn id="37" dur="1" fill="hold">
                                          <p:stCondLst>
                                            <p:cond delay="1999"/>
                                          </p:stCondLst>
                                        </p:cTn>
                                        <p:tgtEl>
                                          <p:spTgt spid="13"/>
                                        </p:tgtEl>
                                        <p:attrNameLst>
                                          <p:attrName>style.visibility</p:attrName>
                                        </p:attrNameLst>
                                      </p:cBhvr>
                                      <p:to>
                                        <p:strVal val="hidden"/>
                                      </p:to>
                                    </p:set>
                                  </p:childTnLst>
                                </p:cTn>
                              </p:par>
                              <p:par>
                                <p:cTn id="38" presetID="9"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2000"/>
                                        <p:tgtEl>
                                          <p:spTgt spid="7"/>
                                        </p:tgtEl>
                                      </p:cBhvr>
                                    </p:animEffect>
                                  </p:childTnLst>
                                </p:cTn>
                              </p:par>
                              <p:par>
                                <p:cTn id="41" presetID="6"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xit" presetSubtype="16" fill="hold" nodeType="clickEffect">
                                  <p:stCondLst>
                                    <p:cond delay="0"/>
                                  </p:stCondLst>
                                  <p:childTnLst>
                                    <p:animEffect transition="out" filter="circle(in)">
                                      <p:cBhvr>
                                        <p:cTn id="47" dur="2000"/>
                                        <p:tgtEl>
                                          <p:spTgt spid="14"/>
                                        </p:tgtEl>
                                      </p:cBhvr>
                                    </p:animEffect>
                                    <p:set>
                                      <p:cBhvr>
                                        <p:cTn id="48" dur="1" fill="hold">
                                          <p:stCondLst>
                                            <p:cond delay="1999"/>
                                          </p:stCondLst>
                                        </p:cTn>
                                        <p:tgtEl>
                                          <p:spTgt spid="14"/>
                                        </p:tgtEl>
                                        <p:attrNameLst>
                                          <p:attrName>style.visibility</p:attrName>
                                        </p:attrNameLst>
                                      </p:cBhvr>
                                      <p:to>
                                        <p:strVal val="hidden"/>
                                      </p:to>
                                    </p:set>
                                  </p:childTnLst>
                                </p:cTn>
                              </p:par>
                              <p:par>
                                <p:cTn id="49" presetID="9"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2000"/>
                                        <p:tgtEl>
                                          <p:spTgt spid="8"/>
                                        </p:tgtEl>
                                      </p:cBhvr>
                                    </p:animEffect>
                                  </p:childTnLst>
                                </p:cTn>
                              </p:par>
                              <p:par>
                                <p:cTn id="52" presetID="6" presetClass="entr" presetSubtype="1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1595410" y="2484143"/>
            <a:ext cx="9001182" cy="286232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cap="none" spc="150" dirty="0" smtClean="0">
                <a:ln w="11430"/>
                <a:solidFill>
                  <a:srgbClr val="F8F8F8"/>
                </a:solidFill>
                <a:effectLst>
                  <a:outerShdw blurRad="25400" algn="tl" rotWithShape="0">
                    <a:srgbClr val="000000">
                      <a:alpha val="43000"/>
                    </a:srgbClr>
                  </a:outerShdw>
                </a:effectLst>
                <a:latin typeface="Copperplate Gothic Bold" panose="020E0705020206020404" pitchFamily="34" charset="0"/>
              </a:rPr>
              <a:t>What’s Going On</a:t>
            </a:r>
          </a:p>
          <a:p>
            <a:pPr algn="ctr"/>
            <a:endParaRPr lang="en-US" sz="6000" b="1" cap="none" spc="150" dirty="0" smtClean="0">
              <a:ln w="11430"/>
              <a:solidFill>
                <a:srgbClr val="F8F8F8"/>
              </a:solidFill>
              <a:effectLst>
                <a:outerShdw blurRad="25400" algn="tl" rotWithShape="0">
                  <a:srgbClr val="000000">
                    <a:alpha val="43000"/>
                  </a:srgbClr>
                </a:outerShdw>
              </a:effectLst>
              <a:latin typeface="Copperplate Gothic Bold" panose="020E0705020206020404" pitchFamily="34" charset="0"/>
            </a:endParaRPr>
          </a:p>
          <a:p>
            <a:pPr algn="ctr"/>
            <a:r>
              <a:rPr lang="en-US" sz="6000" b="1" spc="150" dirty="0" smtClean="0">
                <a:ln w="11430"/>
                <a:solidFill>
                  <a:srgbClr val="F8F8F8"/>
                </a:solidFill>
                <a:effectLst>
                  <a:outerShdw blurRad="25400" algn="tl" rotWithShape="0">
                    <a:srgbClr val="000000">
                      <a:alpha val="43000"/>
                    </a:srgbClr>
                  </a:outerShdw>
                </a:effectLst>
                <a:latin typeface="Copperplate Gothic Bold" panose="020E0705020206020404" pitchFamily="34" charset="0"/>
              </a:rPr>
              <a:t>Behind The Scenes?</a:t>
            </a:r>
            <a:endParaRPr lang="en-US" sz="6000" b="1" cap="none" spc="150" dirty="0">
              <a:ln w="11430"/>
              <a:solidFill>
                <a:srgbClr val="F8F8F8"/>
              </a:solidFill>
              <a:effectLst>
                <a:outerShdw blurRad="25400" algn="tl" rotWithShape="0">
                  <a:srgbClr val="000000">
                    <a:alpha val="43000"/>
                  </a:srgbClr>
                </a:outerShdw>
              </a:effectLst>
              <a:latin typeface="Copperplate Gothic Bold" panose="020E0705020206020404" pitchFamily="34" charset="0"/>
            </a:endParaRPr>
          </a:p>
        </p:txBody>
      </p:sp>
    </p:spTree>
    <p:extLst>
      <p:ext uri="{BB962C8B-B14F-4D97-AF65-F5344CB8AC3E}">
        <p14:creationId xmlns:p14="http://schemas.microsoft.com/office/powerpoint/2010/main" val="370250852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291266" y="1997839"/>
            <a:ext cx="5804734" cy="286232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cap="none" spc="150" dirty="0" smtClean="0">
                <a:ln w="11430"/>
                <a:solidFill>
                  <a:srgbClr val="F8F8F8"/>
                </a:solidFill>
                <a:effectLst>
                  <a:outerShdw blurRad="60007" dist="310007" dir="7680000" sy="30000" kx="1300200" algn="ctr" rotWithShape="0">
                    <a:schemeClr val="bg1">
                      <a:lumMod val="95000"/>
                      <a:alpha val="32000"/>
                    </a:schemeClr>
                  </a:outerShdw>
                </a:effectLst>
                <a:latin typeface="Copperplate Gothic Bold" panose="020E0705020206020404" pitchFamily="34" charset="0"/>
              </a:rPr>
              <a:t>Seeing From</a:t>
            </a:r>
          </a:p>
          <a:p>
            <a:pPr algn="ctr"/>
            <a:r>
              <a:rPr lang="en-US" sz="6000" b="1" spc="150" dirty="0" smtClean="0">
                <a:ln w="11430"/>
                <a:solidFill>
                  <a:srgbClr val="F8F8F8"/>
                </a:solidFill>
                <a:effectLst>
                  <a:outerShdw blurRad="60007" dist="310007" dir="7680000" sy="30000" kx="1300200" algn="ctr" rotWithShape="0">
                    <a:schemeClr val="bg1">
                      <a:lumMod val="95000"/>
                      <a:alpha val="32000"/>
                    </a:schemeClr>
                  </a:outerShdw>
                </a:effectLst>
                <a:latin typeface="Copperplate Gothic Bold" panose="020E0705020206020404" pitchFamily="34" charset="0"/>
              </a:rPr>
              <a:t>God’s</a:t>
            </a:r>
          </a:p>
          <a:p>
            <a:pPr algn="ctr"/>
            <a:r>
              <a:rPr lang="en-US" sz="6000" b="1" cap="none" spc="150" dirty="0" smtClean="0">
                <a:ln w="11430"/>
                <a:solidFill>
                  <a:srgbClr val="F8F8F8"/>
                </a:solidFill>
                <a:effectLst>
                  <a:outerShdw blurRad="60007" dist="310007" dir="7680000" sy="30000" kx="1300200" algn="ctr" rotWithShape="0">
                    <a:schemeClr val="bg1">
                      <a:lumMod val="95000"/>
                      <a:alpha val="32000"/>
                    </a:schemeClr>
                  </a:outerShdw>
                </a:effectLst>
                <a:latin typeface="Copperplate Gothic Bold" panose="020E0705020206020404" pitchFamily="34" charset="0"/>
              </a:rPr>
              <a:t>Perspective</a:t>
            </a:r>
            <a:endParaRPr lang="en-US" sz="6000" b="1" cap="none" spc="150" dirty="0">
              <a:ln w="11430"/>
              <a:solidFill>
                <a:srgbClr val="F8F8F8"/>
              </a:solidFill>
              <a:effectLst>
                <a:outerShdw blurRad="60007" dist="310007" dir="7680000" sy="30000" kx="1300200" algn="ctr" rotWithShape="0">
                  <a:schemeClr val="bg1">
                    <a:lumMod val="95000"/>
                    <a:alpha val="32000"/>
                  </a:schemeClr>
                </a:outerShdw>
              </a:effectLst>
              <a:latin typeface="Copperplate Gothic Bold" panose="020E0705020206020404" pitchFamily="34" charset="0"/>
            </a:endParaRPr>
          </a:p>
        </p:txBody>
      </p:sp>
    </p:spTree>
    <p:extLst>
      <p:ext uri="{BB962C8B-B14F-4D97-AF65-F5344CB8AC3E}">
        <p14:creationId xmlns:p14="http://schemas.microsoft.com/office/powerpoint/2010/main" val="42397336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3727"/>
          <a:stretch/>
        </p:blipFill>
        <p:spPr>
          <a:xfrm>
            <a:off x="0" y="0"/>
            <a:ext cx="6117211" cy="514502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6296"/>
          <a:stretch/>
        </p:blipFill>
        <p:spPr>
          <a:xfrm>
            <a:off x="6122159" y="0"/>
            <a:ext cx="6069841" cy="5145024"/>
          </a:xfrm>
          <a:prstGeom prst="rect">
            <a:avLst/>
          </a:prstGeom>
        </p:spPr>
      </p:pic>
      <p:sp>
        <p:nvSpPr>
          <p:cNvPr id="2" name="TextBox 1"/>
          <p:cNvSpPr txBox="1"/>
          <p:nvPr/>
        </p:nvSpPr>
        <p:spPr>
          <a:xfrm>
            <a:off x="131090" y="5145024"/>
            <a:ext cx="5961089" cy="1569660"/>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And she brought forth her firstborn Son, and wrapped Him in swaddling cloths, and laid Him in a </a:t>
            </a:r>
            <a:r>
              <a:rPr lang="en-US" sz="2400" b="1" dirty="0" smtClean="0">
                <a:solidFill>
                  <a:schemeClr val="bg1"/>
                </a:solidFill>
                <a:latin typeface="Arial" panose="020B0604020202020204" pitchFamily="34" charset="0"/>
                <a:cs typeface="Arial" panose="020B0604020202020204" pitchFamily="34" charset="0"/>
              </a:rPr>
              <a:t>manger . . . (Luke 2:7).</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2179" y="5116633"/>
            <a:ext cx="5961089" cy="1785104"/>
          </a:xfrm>
          <a:prstGeom prst="rect">
            <a:avLst/>
          </a:prstGeom>
          <a:noFill/>
        </p:spPr>
        <p:txBody>
          <a:bodyPr wrap="square" rtlCol="0">
            <a:spAutoFit/>
          </a:bodyPr>
          <a:lstStyle/>
          <a:p>
            <a:pPr algn="ctr"/>
            <a:r>
              <a:rPr lang="en-US" sz="2200" b="1" dirty="0" smtClean="0">
                <a:ln>
                  <a:solidFill>
                    <a:srgbClr val="C00000"/>
                  </a:solidFill>
                </a:ln>
                <a:solidFill>
                  <a:schemeClr val="bg1"/>
                </a:solidFill>
                <a:latin typeface="Arial" panose="020B0604020202020204" pitchFamily="34" charset="0"/>
                <a:cs typeface="Arial" panose="020B0604020202020204" pitchFamily="34" charset="0"/>
              </a:rPr>
              <a:t>. . . a </a:t>
            </a:r>
            <a:r>
              <a:rPr lang="en-US" sz="2200" b="1" dirty="0">
                <a:ln>
                  <a:solidFill>
                    <a:srgbClr val="C00000"/>
                  </a:solidFill>
                </a:ln>
                <a:solidFill>
                  <a:schemeClr val="bg1"/>
                </a:solidFill>
                <a:latin typeface="Arial" panose="020B0604020202020204" pitchFamily="34" charset="0"/>
                <a:cs typeface="Arial" panose="020B0604020202020204" pitchFamily="34" charset="0"/>
              </a:rPr>
              <a:t>great, fiery red dragon having seven heads and ten </a:t>
            </a:r>
            <a:r>
              <a:rPr lang="en-US" sz="2200" b="1" dirty="0" smtClean="0">
                <a:ln>
                  <a:solidFill>
                    <a:srgbClr val="C00000"/>
                  </a:solidFill>
                </a:ln>
                <a:solidFill>
                  <a:schemeClr val="bg1"/>
                </a:solidFill>
                <a:latin typeface="Arial" panose="020B0604020202020204" pitchFamily="34" charset="0"/>
                <a:cs typeface="Arial" panose="020B0604020202020204" pitchFamily="34" charset="0"/>
              </a:rPr>
              <a:t>horns . . . stood </a:t>
            </a:r>
            <a:r>
              <a:rPr lang="en-US" sz="2200" b="1" dirty="0">
                <a:ln>
                  <a:solidFill>
                    <a:srgbClr val="C00000"/>
                  </a:solidFill>
                </a:ln>
                <a:solidFill>
                  <a:schemeClr val="bg1"/>
                </a:solidFill>
                <a:latin typeface="Arial" panose="020B0604020202020204" pitchFamily="34" charset="0"/>
                <a:cs typeface="Arial" panose="020B0604020202020204" pitchFamily="34" charset="0"/>
              </a:rPr>
              <a:t>before the woman who was ready to give birth, to devour her Child as soon as it was born</a:t>
            </a:r>
            <a:r>
              <a:rPr lang="en-US" sz="2200" b="1" dirty="0" smtClean="0">
                <a:ln>
                  <a:solidFill>
                    <a:srgbClr val="C00000"/>
                  </a:solidFill>
                </a:ln>
                <a:solidFill>
                  <a:schemeClr val="bg1"/>
                </a:solidFill>
                <a:latin typeface="Arial" panose="020B0604020202020204" pitchFamily="34" charset="0"/>
                <a:cs typeface="Arial" panose="020B0604020202020204" pitchFamily="34" charset="0"/>
              </a:rPr>
              <a:t>. (Rev 12:3-4).</a:t>
            </a:r>
            <a:endParaRPr lang="en-US" sz="2200" b="1" dirty="0">
              <a:ln>
                <a:solidFill>
                  <a:srgbClr val="C00000"/>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83696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0"/>
                                        <p:tgtEl>
                                          <p:spTgt spid="5"/>
                                        </p:tgtEl>
                                      </p:cBhvr>
                                    </p:animEffect>
                                    <p:anim calcmode="lin" valueType="num">
                                      <p:cBhvr>
                                        <p:cTn id="17" dur="3000" fill="hold"/>
                                        <p:tgtEl>
                                          <p:spTgt spid="5"/>
                                        </p:tgtEl>
                                        <p:attrNameLst>
                                          <p:attrName>ppt_x</p:attrName>
                                        </p:attrNameLst>
                                      </p:cBhvr>
                                      <p:tavLst>
                                        <p:tav tm="0">
                                          <p:val>
                                            <p:strVal val="#ppt_x"/>
                                          </p:val>
                                        </p:tav>
                                        <p:tav tm="100000">
                                          <p:val>
                                            <p:strVal val="#ppt_x"/>
                                          </p:val>
                                        </p:tav>
                                      </p:tavLst>
                                    </p:anim>
                                    <p:anim calcmode="lin" valueType="num">
                                      <p:cBhvr>
                                        <p:cTn id="18"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79744" cy="4559808"/>
          </a:xfrm>
          <a:prstGeom prst="rect">
            <a:avLst/>
          </a:prstGeom>
        </p:spPr>
      </p:pic>
      <p:pic>
        <p:nvPicPr>
          <p:cNvPr id="2050" name="Picture 2" descr="https://encrypted-tbn3.gstatic.com/images?q=tbn:ANd9GcRbVgGFLts551X7eb1uKA1WvfzrGKf3FEe9FBzfqtWF8Mb2sCll5w"/>
          <p:cNvPicPr>
            <a:picLocks noChangeAspect="1" noChangeArrowheads="1"/>
          </p:cNvPicPr>
          <p:nvPr/>
        </p:nvPicPr>
        <p:blipFill rotWithShape="1">
          <a:blip r:embed="rId4">
            <a:extLst>
              <a:ext uri="{28A0092B-C50C-407E-A947-70E740481C1C}">
                <a14:useLocalDpi xmlns:a14="http://schemas.microsoft.com/office/drawing/2010/main" val="0"/>
              </a:ext>
            </a:extLst>
          </a:blip>
          <a:srcRect r="26819"/>
          <a:stretch/>
        </p:blipFill>
        <p:spPr bwMode="auto">
          <a:xfrm>
            <a:off x="6079744" y="0"/>
            <a:ext cx="6112256" cy="45598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4911" y="4578196"/>
            <a:ext cx="5961089" cy="2308324"/>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It shall be imputed to us who believe in Him who raised up Jesus our Lord from the dead,  </a:t>
            </a:r>
            <a:r>
              <a:rPr lang="en-US" sz="2400" b="1" dirty="0" smtClean="0">
                <a:solidFill>
                  <a:schemeClr val="bg1"/>
                </a:solidFill>
                <a:latin typeface="Arial" panose="020B0604020202020204" pitchFamily="34" charset="0"/>
                <a:cs typeface="Arial" panose="020B0604020202020204" pitchFamily="34" charset="0"/>
              </a:rPr>
              <a:t>who </a:t>
            </a:r>
            <a:r>
              <a:rPr lang="en-US" sz="2400" b="1" dirty="0">
                <a:solidFill>
                  <a:schemeClr val="bg1"/>
                </a:solidFill>
                <a:latin typeface="Arial" panose="020B0604020202020204" pitchFamily="34" charset="0"/>
                <a:cs typeface="Arial" panose="020B0604020202020204" pitchFamily="34" charset="0"/>
              </a:rPr>
              <a:t>was delivered up because of our offenses, and was raised because of our justification</a:t>
            </a:r>
            <a:r>
              <a:rPr lang="en-US" sz="2400" b="1" dirty="0" smtClean="0">
                <a:solidFill>
                  <a:schemeClr val="bg1"/>
                </a:solidFill>
                <a:latin typeface="Arial" panose="020B0604020202020204" pitchFamily="34" charset="0"/>
                <a:cs typeface="Arial" panose="020B0604020202020204" pitchFamily="34" charset="0"/>
              </a:rPr>
              <a:t>. (Rom 4:24-25).</a:t>
            </a:r>
            <a:endParaRPr lang="en-US" sz="2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6092179" y="4559808"/>
            <a:ext cx="5961089" cy="2308324"/>
          </a:xfrm>
          <a:prstGeom prst="rect">
            <a:avLst/>
          </a:prstGeom>
          <a:noFill/>
        </p:spPr>
        <p:txBody>
          <a:bodyPr wrap="square" rtlCol="0">
            <a:spAutoFit/>
          </a:bodyPr>
          <a:lstStyle/>
          <a:p>
            <a:pPr algn="ctr"/>
            <a:r>
              <a:rPr lang="en-US" sz="2400" b="1" dirty="0">
                <a:ln>
                  <a:solidFill>
                    <a:srgbClr val="C00000"/>
                  </a:solidFill>
                </a:ln>
                <a:solidFill>
                  <a:schemeClr val="bg1"/>
                </a:solidFill>
                <a:latin typeface="Arial" panose="020B0604020202020204" pitchFamily="34" charset="0"/>
                <a:cs typeface="Arial" panose="020B0604020202020204" pitchFamily="34" charset="0"/>
              </a:rPr>
              <a:t>So the great dragon was cast out, that serpent of old, called the Devil and Satan, who deceives the whole world; he was cast to the earth, and his angels were cast out with him. </a:t>
            </a:r>
            <a:endParaRPr lang="en-US" sz="2400" b="1" dirty="0" smtClean="0">
              <a:ln>
                <a:solidFill>
                  <a:srgbClr val="C00000"/>
                </a:solidFill>
              </a:ln>
              <a:solidFill>
                <a:schemeClr val="bg1"/>
              </a:solidFill>
              <a:latin typeface="Arial" panose="020B0604020202020204" pitchFamily="34" charset="0"/>
              <a:cs typeface="Arial" panose="020B0604020202020204" pitchFamily="34" charset="0"/>
            </a:endParaRPr>
          </a:p>
          <a:p>
            <a:pPr algn="ctr"/>
            <a:r>
              <a:rPr lang="en-US" sz="2400" b="1" dirty="0" smtClean="0">
                <a:ln>
                  <a:solidFill>
                    <a:srgbClr val="C00000"/>
                  </a:solidFill>
                </a:ln>
                <a:solidFill>
                  <a:schemeClr val="bg1"/>
                </a:solidFill>
                <a:latin typeface="Arial" panose="020B0604020202020204" pitchFamily="34" charset="0"/>
                <a:cs typeface="Arial" panose="020B0604020202020204" pitchFamily="34" charset="0"/>
              </a:rPr>
              <a:t>(Rev 12:9).</a:t>
            </a:r>
            <a:endParaRPr lang="en-US" sz="2400" b="1" dirty="0">
              <a:ln>
                <a:solidFill>
                  <a:srgbClr val="C00000"/>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09582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0"/>
                                        <p:tgtEl>
                                          <p:spTgt spid="7"/>
                                        </p:tgtEl>
                                      </p:cBhvr>
                                    </p:animEffect>
                                    <p:anim calcmode="lin" valueType="num">
                                      <p:cBhvr>
                                        <p:cTn id="17" dur="3000" fill="hold"/>
                                        <p:tgtEl>
                                          <p:spTgt spid="7"/>
                                        </p:tgtEl>
                                        <p:attrNameLst>
                                          <p:attrName>ppt_x</p:attrName>
                                        </p:attrNameLst>
                                      </p:cBhvr>
                                      <p:tavLst>
                                        <p:tav tm="0">
                                          <p:val>
                                            <p:strVal val="#ppt_x"/>
                                          </p:val>
                                        </p:tav>
                                        <p:tav tm="100000">
                                          <p:val>
                                            <p:strVal val="#ppt_x"/>
                                          </p:val>
                                        </p:tav>
                                      </p:tavLst>
                                    </p:anim>
                                    <p:anim calcmode="lin" valueType="num">
                                      <p:cBhvr>
                                        <p:cTn id="18"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539</Words>
  <Application>Microsoft Office PowerPoint</Application>
  <PresentationFormat>Custom</PresentationFormat>
  <Paragraphs>48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34</cp:revision>
  <dcterms:created xsi:type="dcterms:W3CDTF">2014-07-13T16:56:16Z</dcterms:created>
  <dcterms:modified xsi:type="dcterms:W3CDTF">2014-10-19T15:28:32Z</dcterms:modified>
</cp:coreProperties>
</file>