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3" r:id="rId8"/>
    <p:sldId id="270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 showGuides="1">
      <p:cViewPr varScale="1">
        <p:scale>
          <a:sx n="78" d="100"/>
          <a:sy n="78" d="100"/>
        </p:scale>
        <p:origin x="-114" y="-60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79DAE-646D-4829-BB3C-1F90DD319DAC}" type="datetimeFigureOut">
              <a:rPr lang="en-US" smtClean="0"/>
              <a:t>9/7/2014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33007-BF7E-4C93-AE76-FDE9EC4D78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90421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circle/>
      </p:transition>
    </mc:Choice>
    <mc:Fallback xmlns="">
      <p:transition spd="slow">
        <p:circl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79DAE-646D-4829-BB3C-1F90DD319DAC}" type="datetimeFigureOut">
              <a:rPr lang="en-US" smtClean="0"/>
              <a:t>9/7/2014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33007-BF7E-4C93-AE76-FDE9EC4D78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83753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circle/>
      </p:transition>
    </mc:Choice>
    <mc:Fallback xmlns="">
      <p:transition spd="slow">
        <p:circl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79DAE-646D-4829-BB3C-1F90DD319DAC}" type="datetimeFigureOut">
              <a:rPr lang="en-US" smtClean="0"/>
              <a:t>9/7/2014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33007-BF7E-4C93-AE76-FDE9EC4D78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9790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circle/>
      </p:transition>
    </mc:Choice>
    <mc:Fallback xmlns="">
      <p:transition spd="slow">
        <p:circl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79DAE-646D-4829-BB3C-1F90DD319DAC}" type="datetimeFigureOut">
              <a:rPr lang="en-US" smtClean="0"/>
              <a:t>9/7/2014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33007-BF7E-4C93-AE76-FDE9EC4D78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00511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circle/>
      </p:transition>
    </mc:Choice>
    <mc:Fallback xmlns="">
      <p:transition spd="slow">
        <p:circl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79DAE-646D-4829-BB3C-1F90DD319DAC}" type="datetimeFigureOut">
              <a:rPr lang="en-US" smtClean="0"/>
              <a:t>9/7/2014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33007-BF7E-4C93-AE76-FDE9EC4D78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20991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circle/>
      </p:transition>
    </mc:Choice>
    <mc:Fallback xmlns="">
      <p:transition spd="slow">
        <p:circl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79DAE-646D-4829-BB3C-1F90DD319DAC}" type="datetimeFigureOut">
              <a:rPr lang="en-US" smtClean="0"/>
              <a:t>9/7/2014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33007-BF7E-4C93-AE76-FDE9EC4D78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0038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circle/>
      </p:transition>
    </mc:Choice>
    <mc:Fallback xmlns="">
      <p:transition spd="slow">
        <p:circl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79DAE-646D-4829-BB3C-1F90DD319DAC}" type="datetimeFigureOut">
              <a:rPr lang="en-US" smtClean="0"/>
              <a:t>9/7/2014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33007-BF7E-4C93-AE76-FDE9EC4D78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15702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circle/>
      </p:transition>
    </mc:Choice>
    <mc:Fallback xmlns="">
      <p:transition spd="slow">
        <p:circl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79DAE-646D-4829-BB3C-1F90DD319DAC}" type="datetimeFigureOut">
              <a:rPr lang="en-US" smtClean="0"/>
              <a:t>9/7/2014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33007-BF7E-4C93-AE76-FDE9EC4D78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23529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circle/>
      </p:transition>
    </mc:Choice>
    <mc:Fallback xmlns="">
      <p:transition spd="slow">
        <p:circl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79DAE-646D-4829-BB3C-1F90DD319DAC}" type="datetimeFigureOut">
              <a:rPr lang="en-US" smtClean="0"/>
              <a:t>9/7/2014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33007-BF7E-4C93-AE76-FDE9EC4D78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08249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circle/>
      </p:transition>
    </mc:Choice>
    <mc:Fallback xmlns="">
      <p:transition spd="slow">
        <p:circl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79DAE-646D-4829-BB3C-1F90DD319DAC}" type="datetimeFigureOut">
              <a:rPr lang="en-US" smtClean="0"/>
              <a:t>9/7/2014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33007-BF7E-4C93-AE76-FDE9EC4D78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3268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circle/>
      </p:transition>
    </mc:Choice>
    <mc:Fallback xmlns="">
      <p:transition spd="slow">
        <p:circl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79DAE-646D-4829-BB3C-1F90DD319DAC}" type="datetimeFigureOut">
              <a:rPr lang="en-US" smtClean="0"/>
              <a:t>9/7/2014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33007-BF7E-4C93-AE76-FDE9EC4D78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45954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circle/>
      </p:transition>
    </mc:Choice>
    <mc:Fallback xmlns="">
      <p:transition spd="slow">
        <p:circl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E79DAE-646D-4829-BB3C-1F90DD319DAC}" type="datetimeFigureOut">
              <a:rPr lang="en-US" smtClean="0"/>
              <a:t>9/7/2014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633007-BF7E-4C93-AE76-FDE9EC4D78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7460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250">
        <p:circle/>
      </p:transition>
    </mc:Choice>
    <mc:Fallback xmlns="">
      <p:transition spd="slow">
        <p:circl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683140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4112" y="777026"/>
            <a:ext cx="11972544" cy="60170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750" b="1" baseline="30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25</a:t>
            </a:r>
            <a:r>
              <a:rPr lang="en-US" sz="2750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2750" b="1" dirty="0" smtClean="0">
                <a:latin typeface="Arial" panose="020B0604020202020204" pitchFamily="34" charset="0"/>
                <a:cs typeface="Arial" panose="020B0604020202020204" pitchFamily="34" charset="0"/>
              </a:rPr>
              <a:t>Now </a:t>
            </a:r>
            <a:r>
              <a:rPr lang="en-US" sz="2750" b="1" dirty="0">
                <a:latin typeface="Arial" panose="020B0604020202020204" pitchFamily="34" charset="0"/>
                <a:cs typeface="Arial" panose="020B0604020202020204" pitchFamily="34" charset="0"/>
              </a:rPr>
              <a:t>his older son was in the field. And as he came and drew near to the house, he heard music and dancing. </a:t>
            </a:r>
            <a:r>
              <a:rPr lang="en-US" sz="2750" b="1" baseline="30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26 </a:t>
            </a:r>
            <a:r>
              <a:rPr lang="en-US" sz="2750" b="1" dirty="0">
                <a:latin typeface="Arial" panose="020B0604020202020204" pitchFamily="34" charset="0"/>
                <a:cs typeface="Arial" panose="020B0604020202020204" pitchFamily="34" charset="0"/>
              </a:rPr>
              <a:t>So he called one of the servants and asked what these things meant. </a:t>
            </a:r>
            <a:r>
              <a:rPr lang="en-US" sz="2750" b="1" baseline="30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27</a:t>
            </a:r>
            <a:r>
              <a:rPr lang="en-US" sz="2750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2750" b="1" dirty="0">
                <a:latin typeface="Arial" panose="020B0604020202020204" pitchFamily="34" charset="0"/>
                <a:cs typeface="Arial" panose="020B0604020202020204" pitchFamily="34" charset="0"/>
              </a:rPr>
              <a:t>And he said to him, y</a:t>
            </a:r>
            <a:r>
              <a:rPr lang="en-US" sz="2750" b="1" dirty="0" smtClean="0">
                <a:latin typeface="Arial" panose="020B0604020202020204" pitchFamily="34" charset="0"/>
                <a:cs typeface="Arial" panose="020B0604020202020204" pitchFamily="34" charset="0"/>
              </a:rPr>
              <a:t>our </a:t>
            </a:r>
            <a:r>
              <a:rPr lang="en-US" sz="2750" b="1" dirty="0">
                <a:latin typeface="Arial" panose="020B0604020202020204" pitchFamily="34" charset="0"/>
                <a:cs typeface="Arial" panose="020B0604020202020204" pitchFamily="34" charset="0"/>
              </a:rPr>
              <a:t>brother has come, and because he has received him safe and sound, your father has killed the fatted calf</a:t>
            </a:r>
            <a:r>
              <a:rPr lang="en-US" sz="2750" b="1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750" b="1" baseline="30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28</a:t>
            </a:r>
            <a:r>
              <a:rPr lang="en-US" sz="2750" b="1" baseline="30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2750" b="1" dirty="0" smtClean="0">
                <a:latin typeface="Arial" panose="020B0604020202020204" pitchFamily="34" charset="0"/>
                <a:cs typeface="Arial" panose="020B0604020202020204" pitchFamily="34" charset="0"/>
              </a:rPr>
              <a:t>But </a:t>
            </a:r>
            <a:r>
              <a:rPr lang="en-US" sz="2750" b="1" dirty="0">
                <a:latin typeface="Arial" panose="020B0604020202020204" pitchFamily="34" charset="0"/>
                <a:cs typeface="Arial" panose="020B0604020202020204" pitchFamily="34" charset="0"/>
              </a:rPr>
              <a:t>he was angry and would not go in. Therefore his father came out and pleaded with him. </a:t>
            </a:r>
            <a:r>
              <a:rPr lang="en-US" sz="2750" b="1" baseline="30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29</a:t>
            </a:r>
            <a:r>
              <a:rPr lang="en-US" sz="2750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2750" b="1" dirty="0">
                <a:latin typeface="Arial" panose="020B0604020202020204" pitchFamily="34" charset="0"/>
                <a:cs typeface="Arial" panose="020B0604020202020204" pitchFamily="34" charset="0"/>
              </a:rPr>
              <a:t>So he answered and said to his father, l</a:t>
            </a:r>
            <a:r>
              <a:rPr lang="en-US" sz="2750" b="1" dirty="0" smtClean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en-US" sz="2750" b="1" dirty="0">
                <a:latin typeface="Arial" panose="020B0604020202020204" pitchFamily="34" charset="0"/>
                <a:cs typeface="Arial" panose="020B0604020202020204" pitchFamily="34" charset="0"/>
              </a:rPr>
              <a:t>, these many years I have been serving you; I never transgressed your commandment at any time; and yet you never gave me a young goat, that I might make merry with my friends. </a:t>
            </a:r>
            <a:r>
              <a:rPr lang="en-US" sz="2750" b="1" baseline="30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30 </a:t>
            </a:r>
            <a:r>
              <a:rPr lang="en-US" sz="2750" b="1" dirty="0">
                <a:latin typeface="Arial" panose="020B0604020202020204" pitchFamily="34" charset="0"/>
                <a:cs typeface="Arial" panose="020B0604020202020204" pitchFamily="34" charset="0"/>
              </a:rPr>
              <a:t>But as soon as this son of yours came, who has devoured your livelihood with harlots, you killed the fatted calf for him</a:t>
            </a:r>
            <a:r>
              <a:rPr lang="en-US" sz="2750" b="1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750" b="1" baseline="30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31</a:t>
            </a:r>
            <a:r>
              <a:rPr lang="en-US" sz="2750" b="1" baseline="30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2750" b="1" dirty="0" smtClean="0"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US" sz="2750" b="1" dirty="0">
                <a:latin typeface="Arial" panose="020B0604020202020204" pitchFamily="34" charset="0"/>
                <a:cs typeface="Arial" panose="020B0604020202020204" pitchFamily="34" charset="0"/>
              </a:rPr>
              <a:t>he said to him, s</a:t>
            </a:r>
            <a:r>
              <a:rPr lang="en-US" sz="2750" b="1" dirty="0" smtClean="0">
                <a:latin typeface="Arial" panose="020B0604020202020204" pitchFamily="34" charset="0"/>
                <a:cs typeface="Arial" panose="020B0604020202020204" pitchFamily="34" charset="0"/>
              </a:rPr>
              <a:t>on</a:t>
            </a:r>
            <a:r>
              <a:rPr lang="en-US" sz="2750" b="1" dirty="0">
                <a:latin typeface="Arial" panose="020B0604020202020204" pitchFamily="34" charset="0"/>
                <a:cs typeface="Arial" panose="020B0604020202020204" pitchFamily="34" charset="0"/>
              </a:rPr>
              <a:t>, you are always with me, and all that I have is yours. </a:t>
            </a:r>
            <a:r>
              <a:rPr lang="en-US" sz="2750" b="1" baseline="30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32</a:t>
            </a:r>
            <a:r>
              <a:rPr lang="en-US" sz="2750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2750" b="1" dirty="0">
                <a:latin typeface="Arial" panose="020B0604020202020204" pitchFamily="34" charset="0"/>
                <a:cs typeface="Arial" panose="020B0604020202020204" pitchFamily="34" charset="0"/>
              </a:rPr>
              <a:t>It was right that we should make merry and be glad, for your brother was dead and is alive again, and was lost and is found</a:t>
            </a:r>
            <a:r>
              <a:rPr lang="en-US" sz="2750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275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108" b="37992"/>
          <a:stretch/>
        </p:blipFill>
        <p:spPr>
          <a:xfrm>
            <a:off x="3005583" y="48768"/>
            <a:ext cx="6180833" cy="8656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64283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985468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33472" y="4126254"/>
            <a:ext cx="9436608" cy="1107996"/>
          </a:xfrm>
          <a:prstGeom prst="rect">
            <a:avLst/>
          </a:prstGeom>
          <a:solidFill>
            <a:srgbClr val="FFFFFF">
              <a:alpha val="74902"/>
            </a:srgbClr>
          </a:solidFill>
        </p:spPr>
        <p:txBody>
          <a:bodyPr wrap="square" rtlCol="0">
            <a:spAutoFit/>
          </a:bodyPr>
          <a:lstStyle/>
          <a:p>
            <a:r>
              <a:rPr lang="en-US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Then all the tax collectors and the sinners drew near to Him to hear Him.  </a:t>
            </a:r>
            <a:r>
              <a:rPr lang="en-US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US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the Pharisees and scribes complained, saying, </a:t>
            </a:r>
            <a:r>
              <a:rPr lang="en-US" sz="2200" b="1" dirty="0">
                <a:ln>
                  <a:solidFill>
                    <a:srgbClr val="C00000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2200" b="1" dirty="0" smtClean="0">
                <a:ln>
                  <a:solidFill>
                    <a:srgbClr val="C00000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his </a:t>
            </a:r>
            <a:r>
              <a:rPr lang="en-US" sz="2200" b="1" dirty="0">
                <a:ln>
                  <a:solidFill>
                    <a:srgbClr val="C00000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Man receives sinners and eats with them</a:t>
            </a:r>
            <a:r>
              <a:rPr lang="en-US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. (Luke 15:1-2)</a:t>
            </a:r>
            <a:endParaRPr lang="en-US" sz="2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97336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633472" y="3572256"/>
            <a:ext cx="9436608" cy="3139321"/>
          </a:xfrm>
          <a:prstGeom prst="rect">
            <a:avLst/>
          </a:prstGeom>
          <a:solidFill>
            <a:srgbClr val="FFFFFF">
              <a:alpha val="74902"/>
            </a:srgbClr>
          </a:solidFill>
        </p:spPr>
        <p:txBody>
          <a:bodyPr wrap="square" rtlCol="0">
            <a:spAutoFit/>
          </a:bodyPr>
          <a:lstStyle/>
          <a:p>
            <a:r>
              <a:rPr lang="en-US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Then he went and joined himself to a citizen of that country, and he sent him into his fields to feed swine.  </a:t>
            </a:r>
            <a:r>
              <a:rPr lang="en-US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US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he would gladly have filled his stomach with the pods that the swine ate, and no one gave him anything</a:t>
            </a:r>
            <a:r>
              <a:rPr lang="en-US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.  But </a:t>
            </a:r>
            <a:r>
              <a:rPr lang="en-US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when he came to himself, he said, h</a:t>
            </a:r>
            <a:r>
              <a:rPr lang="en-US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ow </a:t>
            </a:r>
            <a:r>
              <a:rPr lang="en-US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many of my father’s hired servants have bread enough and to spare, and I perish with hunger!  </a:t>
            </a:r>
            <a:r>
              <a:rPr lang="en-US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 </a:t>
            </a:r>
            <a:r>
              <a:rPr lang="en-US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will arise and go to my father, and will say to him, </a:t>
            </a:r>
            <a:r>
              <a:rPr lang="en-US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Father</a:t>
            </a:r>
            <a:r>
              <a:rPr lang="en-US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I have sinned against heaven and before you,  </a:t>
            </a:r>
            <a:r>
              <a:rPr lang="en-US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US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 am no longer worthy to be called your son. Make me like one of your hired </a:t>
            </a:r>
            <a:r>
              <a:rPr lang="en-US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servants. (Luke 15:15-19)</a:t>
            </a:r>
            <a:endParaRPr lang="en-US" sz="2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25085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1000" b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633472" y="3572256"/>
            <a:ext cx="9436608" cy="3139321"/>
          </a:xfrm>
          <a:prstGeom prst="rect">
            <a:avLst/>
          </a:prstGeom>
          <a:solidFill>
            <a:srgbClr val="FFFFFF">
              <a:alpha val="74902"/>
            </a:srgbClr>
          </a:solidFill>
        </p:spPr>
        <p:txBody>
          <a:bodyPr wrap="square" rtlCol="0">
            <a:spAutoFit/>
          </a:bodyPr>
          <a:lstStyle/>
          <a:p>
            <a:r>
              <a:rPr lang="en-US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But when he was still a great way off, his father saw him and had compassion, and ran and fell on his neck and kissed him.  </a:t>
            </a:r>
            <a:r>
              <a:rPr lang="en-US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US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the son said to him, f</a:t>
            </a:r>
            <a:r>
              <a:rPr lang="en-US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ather</a:t>
            </a:r>
            <a:r>
              <a:rPr lang="en-US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I have sinned against heaven and in your sight, and am no longer worthy to be called your son</a:t>
            </a:r>
            <a:r>
              <a:rPr lang="en-US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. But </a:t>
            </a:r>
            <a:r>
              <a:rPr lang="en-US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the father said to his servants, </a:t>
            </a:r>
            <a:r>
              <a:rPr lang="en-US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bring </a:t>
            </a:r>
            <a:r>
              <a:rPr lang="en-US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out the best robe and put it on him, and put a ring on his hand and sandals on his feet.  </a:t>
            </a:r>
            <a:r>
              <a:rPr lang="en-US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US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bring the fatted calf here and kill it, and let us eat and be merry; </a:t>
            </a:r>
            <a:r>
              <a:rPr lang="en-US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for </a:t>
            </a:r>
            <a:r>
              <a:rPr lang="en-US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this my son was dead and is alive again; he was lost and is found</a:t>
            </a:r>
            <a:r>
              <a:rPr lang="en-US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And they began to be merry</a:t>
            </a:r>
            <a:r>
              <a:rPr lang="en-US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. (Luke 15:20-24)</a:t>
            </a:r>
            <a:endParaRPr lang="en-US" sz="2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" y="0"/>
            <a:ext cx="12191999" cy="6858000"/>
          </a:xfrm>
          <a:prstGeom prst="rect">
            <a:avLst/>
          </a:prstGeom>
          <a:solidFill>
            <a:srgbClr val="00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68474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84233"/>
          </a:xfrm>
          <a:prstGeom prst="rect">
            <a:avLst/>
          </a:prstGeom>
          <a:effectLst>
            <a:softEdge rad="317500"/>
          </a:effectLst>
        </p:spPr>
      </p:pic>
      <p:sp>
        <p:nvSpPr>
          <p:cNvPr id="3" name="Rectangle 2"/>
          <p:cNvSpPr/>
          <p:nvPr/>
        </p:nvSpPr>
        <p:spPr>
          <a:xfrm>
            <a:off x="137996" y="194155"/>
            <a:ext cx="9847376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US" sz="4400" b="1" cap="none" spc="0" dirty="0" smtClean="0">
                <a:ln w="50800"/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pperplate Gothic Bold" panose="020E0705020206020404" pitchFamily="34" charset="0"/>
              </a:rPr>
              <a:t>Had a </a:t>
            </a:r>
            <a:r>
              <a:rPr lang="en-US" sz="4400" b="1" cap="none" spc="0" dirty="0" smtClean="0">
                <a:ln w="12700">
                  <a:solidFill>
                    <a:srgbClr val="C0000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pperplate Gothic Bold" panose="020E0705020206020404" pitchFamily="34" charset="0"/>
              </a:rPr>
              <a:t>Suspicious</a:t>
            </a:r>
            <a:r>
              <a:rPr lang="en-US" sz="4400" b="1" cap="none" spc="0" dirty="0" smtClean="0">
                <a:ln w="12700"/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pperplate Gothic Bold" panose="020E0705020206020404" pitchFamily="34" charset="0"/>
              </a:rPr>
              <a:t> </a:t>
            </a:r>
            <a:r>
              <a:rPr lang="en-US" sz="4400" b="1" cap="none" spc="0" dirty="0" smtClean="0">
                <a:ln w="50800"/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pperplate Gothic Bold" panose="020E0705020206020404" pitchFamily="34" charset="0"/>
              </a:rPr>
              <a:t>Heart (25-26)</a:t>
            </a:r>
            <a:endParaRPr lang="en-US" sz="4400" b="1" cap="none" spc="0" dirty="0">
              <a:ln w="50800"/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pperplate Gothic Bold" panose="020E07050202060204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43095" y="963596"/>
            <a:ext cx="8879610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US" sz="4400" b="1" cap="none" spc="0" dirty="0" smtClean="0">
                <a:ln w="50800"/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pperplate Gothic Bold" panose="020E0705020206020404" pitchFamily="34" charset="0"/>
              </a:rPr>
              <a:t>Had an </a:t>
            </a:r>
            <a:r>
              <a:rPr lang="en-US" sz="4400" b="1" cap="none" spc="0" dirty="0" smtClean="0">
                <a:ln w="12700">
                  <a:solidFill>
                    <a:srgbClr val="C0000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pperplate Gothic Bold" panose="020E0705020206020404" pitchFamily="34" charset="0"/>
              </a:rPr>
              <a:t>Angry</a:t>
            </a:r>
            <a:r>
              <a:rPr lang="en-US" sz="4400" b="1" cap="none" spc="0" dirty="0" smtClean="0">
                <a:ln w="12700"/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pperplate Gothic Bold" panose="020E0705020206020404" pitchFamily="34" charset="0"/>
              </a:rPr>
              <a:t> </a:t>
            </a:r>
            <a:r>
              <a:rPr lang="en-US" sz="4400" b="1" cap="none" spc="0" dirty="0" smtClean="0">
                <a:ln w="50800"/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pperplate Gothic Bold" panose="020E0705020206020404" pitchFamily="34" charset="0"/>
              </a:rPr>
              <a:t>Heart (27-28)</a:t>
            </a:r>
            <a:endParaRPr lang="en-US" sz="4400" b="1" cap="none" spc="0" dirty="0">
              <a:ln w="50800"/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pperplate Gothic Bold" panose="020E07050202060204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43095" y="1745606"/>
            <a:ext cx="10825399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US" sz="4400" b="1" cap="none" spc="0" dirty="0" smtClean="0">
                <a:ln w="50800"/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pperplate Gothic Bold" panose="020E0705020206020404" pitchFamily="34" charset="0"/>
              </a:rPr>
              <a:t>Had an </a:t>
            </a:r>
            <a:r>
              <a:rPr lang="en-US" sz="4400" b="1" cap="none" spc="0" dirty="0" smtClean="0">
                <a:ln w="12700">
                  <a:solidFill>
                    <a:srgbClr val="C0000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pperplate Gothic Bold" panose="020E0705020206020404" pitchFamily="34" charset="0"/>
              </a:rPr>
              <a:t>Unforgiving</a:t>
            </a:r>
            <a:r>
              <a:rPr lang="en-US" sz="4400" b="1" cap="none" spc="0" dirty="0" smtClean="0">
                <a:ln w="50800">
                  <a:solidFill>
                    <a:srgbClr val="C0000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pperplate Gothic Bold" panose="020E0705020206020404" pitchFamily="34" charset="0"/>
              </a:rPr>
              <a:t> </a:t>
            </a:r>
            <a:r>
              <a:rPr lang="en-US" sz="4400" b="1" cap="none" spc="0" dirty="0" smtClean="0">
                <a:ln w="50800"/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pperplate Gothic Bold" panose="020E0705020206020404" pitchFamily="34" charset="0"/>
              </a:rPr>
              <a:t>Heart (29-30)</a:t>
            </a:r>
            <a:endParaRPr lang="en-US" sz="4400" b="1" cap="none" spc="0" dirty="0">
              <a:ln w="50800"/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pperplate Gothic Bold" panose="020E07050202060204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43095" y="2561660"/>
            <a:ext cx="8958927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US" sz="4400" b="1" cap="none" spc="0" dirty="0" smtClean="0">
                <a:ln w="50800"/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pperplate Gothic Bold" panose="020E0705020206020404" pitchFamily="34" charset="0"/>
              </a:rPr>
              <a:t>Had a </a:t>
            </a:r>
            <a:r>
              <a:rPr lang="en-US" sz="4400" b="1" cap="none" spc="0" dirty="0" smtClean="0">
                <a:ln w="12700">
                  <a:solidFill>
                    <a:srgbClr val="C0000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pperplate Gothic Bold" panose="020E0705020206020404" pitchFamily="34" charset="0"/>
              </a:rPr>
              <a:t>Graceless</a:t>
            </a:r>
            <a:r>
              <a:rPr lang="en-US" sz="4400" b="1" cap="none" spc="0" dirty="0" smtClean="0">
                <a:ln w="50800">
                  <a:solidFill>
                    <a:srgbClr val="C0000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pperplate Gothic Bold" panose="020E0705020206020404" pitchFamily="34" charset="0"/>
              </a:rPr>
              <a:t> </a:t>
            </a:r>
            <a:r>
              <a:rPr lang="en-US" sz="4400" b="1" cap="none" spc="0" dirty="0" smtClean="0">
                <a:ln w="50800"/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pperplate Gothic Bold" panose="020E0705020206020404" pitchFamily="34" charset="0"/>
              </a:rPr>
              <a:t>Heart (29)</a:t>
            </a:r>
            <a:endParaRPr lang="en-US" sz="4400" b="1" cap="none" spc="0" dirty="0">
              <a:ln w="50800"/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pperplate Gothic Bold" panose="020E07050202060204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51126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ripple dir="l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3000" fill="hold"/>
                                        <p:tgtEl>
                                          <p:spTgt spid="2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61118E-6 -1.6763E-6 L 0.25478 0.25387 " pathEditMode="relative" rAng="0" ptsTypes="AA">
                                      <p:cBhvr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739" y="12694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137294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</TotalTime>
  <Words>333</Words>
  <Application>Microsoft Office PowerPoint</Application>
  <PresentationFormat>Custom</PresentationFormat>
  <Paragraphs>8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J.R. Bronger</dc:creator>
  <cp:lastModifiedBy>Deacons Room</cp:lastModifiedBy>
  <cp:revision>11</cp:revision>
  <dcterms:created xsi:type="dcterms:W3CDTF">2014-07-13T16:56:16Z</dcterms:created>
  <dcterms:modified xsi:type="dcterms:W3CDTF">2014-09-07T13:58:22Z</dcterms:modified>
</cp:coreProperties>
</file>