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17"/>
  </p:notesMasterIdLst>
  <p:sldIdLst>
    <p:sldId id="257" r:id="rId3"/>
    <p:sldId id="261" r:id="rId4"/>
    <p:sldId id="270" r:id="rId5"/>
    <p:sldId id="267" r:id="rId6"/>
    <p:sldId id="271" r:id="rId7"/>
    <p:sldId id="274" r:id="rId8"/>
    <p:sldId id="272" r:id="rId9"/>
    <p:sldId id="262" r:id="rId10"/>
    <p:sldId id="260" r:id="rId11"/>
    <p:sldId id="264" r:id="rId12"/>
    <p:sldId id="268" r:id="rId13"/>
    <p:sldId id="269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51321"/>
    <a:srgbClr val="A0A0A0"/>
    <a:srgbClr val="6B2F0B"/>
    <a:srgbClr val="3366FF"/>
    <a:srgbClr val="6A91FF"/>
    <a:srgbClr val="C0C0C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90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04ED1-F8DA-4A3C-93F4-11366F97876A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258A-34AE-4E52-814E-93A0B12B5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75A9-DC65-42CD-A1A7-0027116AA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7796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6045F-ABF5-4B95-8750-693E2C0E6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91965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C04B0-477B-4C8B-9C6E-37E270231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1685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78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6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1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F78B3-4719-4669-B222-4CDA231CB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8942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12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9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A18-24AB-46CE-98BE-ED8DFFB13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193-0702-4615-A2B1-16F47636DAE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8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B133-657A-4562-80CC-D9C9DF9DD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01683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CA7B8-AF8C-4435-9A15-3F1B5E597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1009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4743-E42C-46DC-88CF-F82634875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5245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6DB9-15F3-4B8C-8B13-D390EB057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7745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45D5-3AFE-472C-815A-F770298EC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8378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C091-F8E5-472C-925F-3C91AE200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2975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BE7A-13FB-40C7-97A4-9D0CB00A4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3936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208A39-B349-4A90-B82A-502F3B5176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44DA18-24AB-46CE-98BE-ED8DFFB139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8/10/2014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C0193-0702-4615-A2B1-16F47636DA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2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729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3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5672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satMod val="200000"/>
            <a:tint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609600"/>
            <a:ext cx="11734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4050" b="1" baseline="30000" dirty="0"/>
              <a:t> </a:t>
            </a:r>
            <a:r>
              <a:rPr lang="en-US" sz="4050" b="1" dirty="0" smtClean="0"/>
              <a:t>No </a:t>
            </a:r>
            <a:r>
              <a:rPr lang="en-US" sz="4050" b="1" dirty="0"/>
              <a:t>one, when he has lit a lamp, covers it with a vessel or puts it under a bed, but sets it on a lampstand, that those who enter may see the light. </a:t>
            </a:r>
            <a:r>
              <a:rPr lang="en-US" sz="4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4050" b="1" baseline="30000" dirty="0"/>
              <a:t> </a:t>
            </a:r>
            <a:r>
              <a:rPr lang="en-US" sz="4050" b="1" dirty="0"/>
              <a:t>For nothing is secret that will not be revealed, nor anything hidden that will not be known and come to light. </a:t>
            </a:r>
            <a:r>
              <a:rPr lang="en-US" sz="4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4050" b="1" dirty="0"/>
              <a:t>Therefore take heed how you hear. For whoever has, to him more will be given; and whoever does not have, even what he seems to have will be taken from him</a:t>
            </a:r>
            <a:r>
              <a:rPr lang="en-US" sz="4050" b="1" dirty="0" smtClean="0"/>
              <a:t>.</a:t>
            </a:r>
            <a:endParaRPr lang="en-US" sz="4050" b="1" dirty="0"/>
          </a:p>
        </p:txBody>
      </p:sp>
      <p:sp>
        <p:nvSpPr>
          <p:cNvPr id="12" name="Rectangle 11"/>
          <p:cNvSpPr/>
          <p:nvPr/>
        </p:nvSpPr>
        <p:spPr>
          <a:xfrm>
            <a:off x="3445276" y="-76200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Luke 8:16-18</a:t>
            </a:r>
            <a:endParaRPr lang="en-US" sz="5400" b="1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8789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5800" y="5257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take heed how you hear. For whoever has, to him more will be given; and whoever does not have, even what he seems to have will be taken from him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(Luke 8:18)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5257800"/>
            <a:ext cx="5105400" cy="4572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16356" r="5439" b="27275"/>
          <a:stretch/>
        </p:blipFill>
        <p:spPr>
          <a:xfrm>
            <a:off x="1859280" y="0"/>
            <a:ext cx="842772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3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10400" y="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ears to hear, let him hear</a:t>
            </a:r>
            <a:r>
              <a:rPr lang="en-US" sz="3200" b="1" i="1" dirty="0" smtClean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3200" b="1" dirty="0" smtClean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 11:15; Lk 14:35)</a:t>
            </a:r>
            <a:endParaRPr lang="en-US" sz="3200" b="1" dirty="0">
              <a:ln w="3175"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016" y="106"/>
            <a:ext cx="4977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heed and beware of the leaven of the Pharisees and the Sadducees</a:t>
            </a:r>
            <a:r>
              <a:rPr lang="en-US" sz="3200" b="1" i="1" dirty="0" smtClean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(Matt 16:6)</a:t>
            </a:r>
            <a:endParaRPr lang="en-US" sz="3200" b="1" i="1" dirty="0">
              <a:ln w="3175"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016" y="0"/>
            <a:ext cx="497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heed that no one deceives </a:t>
            </a:r>
            <a:r>
              <a:rPr lang="en-US" sz="3200" b="1" i="1" dirty="0" smtClean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 (Matt 24:4)</a:t>
            </a:r>
            <a:endParaRPr lang="en-US" sz="3200" b="1" i="1" dirty="0">
              <a:ln w="3175"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“Make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this people dull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ears heavy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shut their eyes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lest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see with their eyes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with their ears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with their heart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and be healed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(Isaiah 6:10)</a:t>
            </a:r>
          </a:p>
          <a:p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u="sng" dirty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MISUNDERSTOOD: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Lord, why have You 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stray from Your ways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hardened our heart from Your fear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(Isaiah 63:17)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answered and said to them, d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estroy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temple, and in three days I will raise it up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(John 2:19)</a:t>
            </a:r>
          </a:p>
          <a:p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u="sng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MISUNDERSTOOD: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“Then the Jews said, 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taken forty-six years to build this temple, and will You raise it up in three days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But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speaking of the temple of His body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(John 2:20-21; also Matt 26:61)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0374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2" grpId="0" uiExpand="1" build="p" bldLvl="5"/>
      <p:bldP spid="2" grpId="1" uiExpand="1" build="allAtOnce"/>
      <p:bldP spid="7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2846725"/>
            <a:ext cx="759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“Moderation in all things”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Lord works in mysterious ways”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eye is the window of the soul”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lion will lay down with the lamb”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fool and his money are soon parted”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“This too shall pass”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“Cleanliness is next to godliness”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“Spare the rod, spoil the child”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“Once saved always saved”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“God helps those who help themselves”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44800" y="2971800"/>
            <a:ext cx="7721600" cy="3276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2971800"/>
            <a:ext cx="7594600" cy="3276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685800"/>
            <a:ext cx="3831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saying</a:t>
            </a:r>
          </a:p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in the Bible?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2930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5280" y="5486400"/>
            <a:ext cx="11582400" cy="1200329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one, when he has lit a lamp, 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with a vessel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Therefore take heed how you hear. For whoever has, to him more will be given; and whoever does not have, even what he seems to have will be taken from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him”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4709" r="1850" b="14306"/>
          <a:stretch/>
        </p:blipFill>
        <p:spPr>
          <a:xfrm>
            <a:off x="6705600" y="1"/>
            <a:ext cx="5349240" cy="20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123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0869" r="29048" b="23478"/>
          <a:stretch/>
        </p:blipFill>
        <p:spPr>
          <a:xfrm>
            <a:off x="304800" y="0"/>
            <a:ext cx="2423160" cy="97536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77" y="0"/>
            <a:ext cx="102748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8194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Refusing to accept the Bible as the sole standard of authority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Ducks</Template>
  <TotalTime>2015</TotalTime>
  <Words>397</Words>
  <Application>Microsoft Office PowerPoint</Application>
  <PresentationFormat>Custom</PresentationFormat>
  <Paragraphs>30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Danville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 Bronger</dc:creator>
  <cp:lastModifiedBy>Deacons Room</cp:lastModifiedBy>
  <cp:revision>58</cp:revision>
  <dcterms:created xsi:type="dcterms:W3CDTF">2008-01-07T15:38:33Z</dcterms:created>
  <dcterms:modified xsi:type="dcterms:W3CDTF">2014-08-10T12:52:17Z</dcterms:modified>
</cp:coreProperties>
</file>