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5" r:id="rId11"/>
    <p:sldId id="274" r:id="rId12"/>
    <p:sldId id="273" r:id="rId13"/>
    <p:sldId id="266" r:id="rId14"/>
    <p:sldId id="267" r:id="rId15"/>
    <p:sldId id="275" r:id="rId16"/>
    <p:sldId id="276" r:id="rId17"/>
    <p:sldId id="277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EBE"/>
    <a:srgbClr val="FFFF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20" y="-996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86570"/>
            <a:ext cx="2718217" cy="17714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99802" y="0"/>
            <a:ext cx="11602387" cy="397031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the manger Jesus existed as 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(Philippians 2:6-7)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Bethlehem He had 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“timeless existence”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(Jn 8:58; Exod 3:14)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John there was 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(John 1:30)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Galilee there was 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(John 6:62)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sorrow there was 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(John 17:5)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584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86570"/>
            <a:ext cx="2718217" cy="17714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99802" y="1119162"/>
            <a:ext cx="11602387" cy="569386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1:3) “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without Him nothing was made that was made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(Colossians 1:16-17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“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by Him all things were created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are in heaven and that are on earth, visible and invisible, whether thrones or dominions or principalities or powers. All things were created through Him and for Him.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is before all things, and in Him all things consist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(Hebrews 1:1-2) “God, who at various times and in various ways spoke in time past to the fathers by the prophets,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these last days spoken to us by His Son, whom He has appointed heir of all things,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whom also He made the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worlds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-4656" y="-67456"/>
            <a:ext cx="92320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800" b="1" i="1" cap="none" spc="300" dirty="0" smtClean="0">
                <a:ln w="50800"/>
                <a:solidFill>
                  <a:schemeClr val="bg1"/>
                </a:solidFill>
                <a:effectLst>
                  <a:outerShdw dist="200025" dir="15000000" sy="30000" kx="-1800000" algn="bl" rotWithShape="0">
                    <a:schemeClr val="bg1">
                      <a:lumMod val="85000"/>
                      <a:alpha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Jesus: Creation</a:t>
            </a:r>
            <a:endParaRPr lang="en-US" sz="8800" b="1" i="1" cap="none" spc="300" dirty="0">
              <a:ln w="50800"/>
              <a:solidFill>
                <a:schemeClr val="bg1"/>
              </a:solidFill>
              <a:effectLst>
                <a:outerShdw dist="200025" dir="15000000" sy="30000" kx="-1800000" algn="bl" rotWithShape="0">
                  <a:schemeClr val="bg1">
                    <a:lumMod val="85000"/>
                    <a:alpha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411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38658"/>
          <a:stretch/>
        </p:blipFill>
        <p:spPr>
          <a:xfrm>
            <a:off x="1353706" y="14995"/>
            <a:ext cx="9484593" cy="1349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40114"/>
          <a:stretch/>
        </p:blipFill>
        <p:spPr>
          <a:xfrm>
            <a:off x="4806555" y="1416572"/>
            <a:ext cx="2547918" cy="779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1347" y="2409671"/>
            <a:ext cx="9289310" cy="2677656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3429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 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1347" y="2413206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2143591" y="4317167"/>
            <a:ext cx="3942413" cy="1843790"/>
          </a:xfrm>
          <a:prstGeom prst="wedgeRectCallout">
            <a:avLst>
              <a:gd name="adj1" fmla="val 24794"/>
              <a:gd name="adj2" fmla="val -126931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eternal existence of Jesus (Jn 8:57-58)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3856" y="2411524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Word, and the Word was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181737" y="4325327"/>
            <a:ext cx="4319653" cy="1843790"/>
          </a:xfrm>
          <a:prstGeom prst="wedgeRectCallout">
            <a:avLst>
              <a:gd name="adj1" fmla="val -19693"/>
              <a:gd name="adj2" fmla="val -104980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“Face-to-Face”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 from Father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7700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701" y="89382"/>
            <a:ext cx="5501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said, l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make man in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image, according to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likeness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(Genesis 1:26).</a:t>
            </a:r>
            <a:r>
              <a:rPr lang="en-US" dirty="0" smtClean="0"/>
              <a:t>;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the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 God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said, b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ehold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 man has become like one of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to know good and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(Genesis 3:22).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Come, let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 down and there confuse their language, that they may not understand one another’s speech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So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scattered them abroad from there over the face of all the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 . . 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(Genesis 11:7).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08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9848034">
            <a:off x="6732340" y="1776668"/>
            <a:ext cx="3162924" cy="764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8579472">
            <a:off x="5531593" y="3148899"/>
            <a:ext cx="6310859" cy="764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167512">
            <a:off x="1154843" y="3545351"/>
            <a:ext cx="5411450" cy="764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4511040" y="4319669"/>
            <a:ext cx="3162924" cy="764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50828">
            <a:off x="2543628" y="1944207"/>
            <a:ext cx="3162924" cy="764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082" y="776993"/>
            <a:ext cx="6310859" cy="764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0423" y="4976735"/>
            <a:ext cx="2051153" cy="181880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endParaRPr lang="en-US" sz="32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9:14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56945" y="1646422"/>
            <a:ext cx="2878110" cy="27956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endParaRPr lang="en-US" sz="40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 6:4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1757" y="249840"/>
            <a:ext cx="2051153" cy="181880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endParaRPr lang="en-US" sz="28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90:2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80353" y="212363"/>
            <a:ext cx="2051153" cy="181880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endParaRPr lang="en-US" sz="3200" b="1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 5:2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4228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38658"/>
          <a:stretch/>
        </p:blipFill>
        <p:spPr>
          <a:xfrm>
            <a:off x="1353706" y="14995"/>
            <a:ext cx="9484593" cy="1349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40114"/>
          <a:stretch/>
        </p:blipFill>
        <p:spPr>
          <a:xfrm>
            <a:off x="4806555" y="1416572"/>
            <a:ext cx="2547918" cy="779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1347" y="2409671"/>
            <a:ext cx="9289310" cy="2677656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3429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 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1347" y="2413206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3856" y="2411524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Word, and the Word was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181737" y="4325327"/>
            <a:ext cx="4319653" cy="1843790"/>
          </a:xfrm>
          <a:prstGeom prst="wedgeRectCallout">
            <a:avLst>
              <a:gd name="adj1" fmla="val -19693"/>
              <a:gd name="adj2" fmla="val -104980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“Face-to-Face”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 from Father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0849" y="2409397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Word, and the Word was with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God, and the Word was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080514" y="4325327"/>
            <a:ext cx="4319653" cy="1843790"/>
          </a:xfrm>
          <a:prstGeom prst="wedgeRectCallout">
            <a:avLst>
              <a:gd name="adj1" fmla="val -19693"/>
              <a:gd name="adj2" fmla="val -104980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 1:14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became Human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 3:16; Matt 1:23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9594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0892" cy="4362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0820" y="811798"/>
            <a:ext cx="54264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came, the doors being shut, and stood in the midst, and said, 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you! Then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 said to Thomas, 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your finger here, and look at My hands; and reach your hand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here,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and put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into My side. Do not be unbelieving, but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believing.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Thomas answered and said to Him,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 and my God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(John 20:26-28)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0734" y="1643592"/>
            <a:ext cx="5426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we know that the Son of God has come and has given us an understanding, that we may know Him who is true; and we are in Him who is true, in His Son Jesus Christ.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is the true God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and eternal life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(1 John 5:20)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703951">
            <a:off x="201750" y="4129802"/>
            <a:ext cx="5813660" cy="1064301"/>
          </a:xfrm>
          <a:prstGeom prst="rightArrow">
            <a:avLst/>
          </a:prstGeom>
          <a:solidFill>
            <a:srgbClr val="667EBE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Proving His Deity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0820" y="1765110"/>
            <a:ext cx="5621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sz="3200" b="1" dirty="0" smtClean="0">
                <a:ln>
                  <a:solidFill>
                    <a:srgbClr val="667EBE"/>
                  </a:solidFill>
                </a:ln>
                <a:latin typeface="Copperplate Gothic Bold" panose="020E0705020206020404" pitchFamily="34" charset="0"/>
              </a:rPr>
              <a:t>His Miracles </a:t>
            </a:r>
            <a:r>
              <a:rPr lang="en-US" sz="2000" b="1" dirty="0" smtClean="0">
                <a:latin typeface="Copperplate Gothic Bold" panose="020E0705020206020404" pitchFamily="34" charset="0"/>
              </a:rPr>
              <a:t>(John 14:11;  Matthew 12:22-28; Acts 2:22)</a:t>
            </a:r>
          </a:p>
          <a:p>
            <a:endParaRPr lang="en-US" sz="2000" b="1" dirty="0">
              <a:latin typeface="Copperplate Gothic Bold" panose="020E0705020206020404" pitchFamily="34" charset="0"/>
            </a:endParaRPr>
          </a:p>
          <a:p>
            <a:r>
              <a:rPr lang="en-US" sz="3200" b="1" dirty="0" smtClean="0">
                <a:ln>
                  <a:solidFill>
                    <a:srgbClr val="667EBE"/>
                  </a:solidFill>
                </a:ln>
                <a:latin typeface="Copperplate Gothic Bold" panose="020E0705020206020404" pitchFamily="34" charset="0"/>
              </a:rPr>
              <a:t>Forgiving Sins </a:t>
            </a:r>
            <a:r>
              <a:rPr lang="en-US" sz="2000" b="1" dirty="0" smtClean="0">
                <a:latin typeface="Copperplate Gothic Bold" panose="020E0705020206020404" pitchFamily="34" charset="0"/>
              </a:rPr>
              <a:t>(Mark 2:1-11; Luke 23:43; John 8:1-11)</a:t>
            </a:r>
          </a:p>
          <a:p>
            <a:endParaRPr lang="en-US" sz="2000" b="1" dirty="0">
              <a:latin typeface="Copperplate Gothic Bold" panose="020E0705020206020404" pitchFamily="34" charset="0"/>
            </a:endParaRPr>
          </a:p>
          <a:p>
            <a:r>
              <a:rPr lang="en-US" sz="3200" b="1" dirty="0" smtClean="0">
                <a:ln>
                  <a:solidFill>
                    <a:srgbClr val="667EBE"/>
                  </a:solidFill>
                </a:ln>
                <a:latin typeface="Copperplate Gothic Bold" panose="020E0705020206020404" pitchFamily="34" charset="0"/>
              </a:rPr>
              <a:t>Accepted Worship </a:t>
            </a:r>
            <a:r>
              <a:rPr lang="en-US" sz="2000" b="1" dirty="0" smtClean="0">
                <a:latin typeface="Copperplate Gothic Bold" panose="020E0705020206020404" pitchFamily="34" charset="0"/>
              </a:rPr>
              <a:t>(Matthew 4:10; Matthew 8:2; John 9:38; John 5:23)</a:t>
            </a:r>
            <a:endParaRPr lang="en-US" sz="2000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745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6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82081" y="0"/>
            <a:ext cx="9427838" cy="1107996"/>
          </a:xfrm>
          <a:prstGeom prst="rect">
            <a:avLst/>
          </a:prstGeom>
          <a:solidFill>
            <a:srgbClr val="FFFFFF">
              <a:alpha val="49020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rgbClr val="667EBE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this means to me</a:t>
            </a:r>
            <a:endParaRPr lang="en-US" sz="6600" b="1" cap="all" spc="0" dirty="0">
              <a:ln w="9000" cmpd="sng">
                <a:solidFill>
                  <a:srgbClr val="667EBE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144" y="1064301"/>
            <a:ext cx="6130977" cy="5693866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sin there was a Savior (1 Peter 1:18-20)</a:t>
            </a:r>
          </a:p>
          <a:p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love is a matchless love (John 3:16; Galatians 2:20)</a:t>
            </a:r>
          </a:p>
          <a:p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the power to save me (Romans 8:31-39)</a:t>
            </a:r>
          </a:p>
          <a:p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a plan to save me (1 John 4:9-10; Romans 6:3-4)</a:t>
            </a:r>
          </a:p>
          <a:p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live with Him in Glory (John 14:1-2; Romans 8:24)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6051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1107996"/>
            <a:ext cx="117921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350" b="1" dirty="0">
                <a:latin typeface="Arial" panose="020B0604020202020204" pitchFamily="34" charset="0"/>
                <a:cs typeface="Arial" panose="020B0604020202020204" pitchFamily="34" charset="0"/>
              </a:rPr>
              <a:t>the beginning was the Word, and the Word was with God, and the Word was God. </a:t>
            </a:r>
            <a:r>
              <a:rPr lang="en-US" sz="43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350" b="1" dirty="0">
                <a:latin typeface="Arial" panose="020B0604020202020204" pitchFamily="34" charset="0"/>
                <a:cs typeface="Arial" panose="020B0604020202020204" pitchFamily="34" charset="0"/>
              </a:rPr>
              <a:t>He was in the beginning with God. </a:t>
            </a:r>
            <a:r>
              <a:rPr lang="en-US" sz="43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350" b="1" dirty="0">
                <a:latin typeface="Arial" panose="020B0604020202020204" pitchFamily="34" charset="0"/>
                <a:cs typeface="Arial" panose="020B0604020202020204" pitchFamily="34" charset="0"/>
              </a:rPr>
              <a:t>All things were made through Him, and without Him nothing was made that was made. </a:t>
            </a:r>
            <a:r>
              <a:rPr lang="en-US" sz="43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350" b="1" dirty="0">
                <a:latin typeface="Arial" panose="020B0604020202020204" pitchFamily="34" charset="0"/>
                <a:cs typeface="Arial" panose="020B0604020202020204" pitchFamily="34" charset="0"/>
              </a:rPr>
              <a:t>In Him was life, and the life was the light of men. </a:t>
            </a:r>
            <a:r>
              <a:rPr lang="en-US" sz="43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3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350" b="1" dirty="0">
                <a:latin typeface="Arial" panose="020B0604020202020204" pitchFamily="34" charset="0"/>
                <a:cs typeface="Arial" panose="020B0604020202020204" pitchFamily="34" charset="0"/>
              </a:rPr>
              <a:t>And the light shines in the darkness, and the darkness did not </a:t>
            </a:r>
            <a:r>
              <a:rPr lang="en-US" sz="4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comprehend </a:t>
            </a:r>
            <a:r>
              <a:rPr lang="en-US" sz="4350" b="1" dirty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1401" y="0"/>
            <a:ext cx="41569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John 1:1-5</a:t>
            </a:r>
            <a:endParaRPr lang="en-US" sz="66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0"/>
            <a:ext cx="5035296" cy="50352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986272" y="4852416"/>
            <a:ext cx="6120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“</a:t>
            </a:r>
            <a:r>
              <a:rPr lang="en-US" sz="48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Who </a:t>
            </a:r>
            <a:r>
              <a:rPr lang="en-US" sz="4800" b="1" spc="30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can this </a:t>
            </a:r>
            <a:r>
              <a:rPr lang="en-US" sz="48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be . . .?”</a:t>
            </a:r>
          </a:p>
          <a:p>
            <a:pPr algn="ctr"/>
            <a:r>
              <a:rPr lang="en-US" sz="24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(Mark 4:41)</a:t>
            </a:r>
            <a:endParaRPr lang="en-US" sz="24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948" y="0"/>
            <a:ext cx="39934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800" b="1" i="1" cap="none" spc="300" dirty="0" smtClean="0">
                <a:ln w="50800"/>
                <a:solidFill>
                  <a:schemeClr val="bg1"/>
                </a:solidFill>
                <a:effectLst>
                  <a:outerShdw dist="200025" dir="15000000" sy="30000" kx="-1800000" algn="bl" rotWithShape="0">
                    <a:schemeClr val="bg1">
                      <a:lumMod val="85000"/>
                      <a:alpha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Jesus:</a:t>
            </a:r>
            <a:endParaRPr lang="en-US" sz="8800" b="1" i="1" cap="none" spc="300" dirty="0">
              <a:ln w="50800"/>
              <a:solidFill>
                <a:schemeClr val="bg1"/>
              </a:solidFill>
              <a:effectLst>
                <a:outerShdw dist="200025" dir="15000000" sy="30000" kx="-1800000" algn="bl" rotWithShape="0">
                  <a:schemeClr val="bg1">
                    <a:lumMod val="85000"/>
                    <a:alpha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2" y="967005"/>
            <a:ext cx="7914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Jew (Jn 4:9)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teacher who came from God (Jn 3:2)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Sinner (Jn 9:16)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glutton &amp; a drunk (Lk 7:34)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Reincarnation of John the baptist (Matt 14:2)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Jeremiah, Elijah, one of the prophets (Matt 16:14)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been controversy &amp; continues (Jn 7:46)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0"/>
            <a:ext cx="5035296" cy="50352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986272" y="4852416"/>
            <a:ext cx="6120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“</a:t>
            </a:r>
            <a:r>
              <a:rPr lang="en-US" sz="48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Who </a:t>
            </a:r>
            <a:r>
              <a:rPr lang="en-US" sz="4800" b="1" spc="30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can this </a:t>
            </a:r>
            <a:r>
              <a:rPr lang="en-US" sz="48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be . . .?”</a:t>
            </a:r>
          </a:p>
          <a:p>
            <a:pPr algn="ctr"/>
            <a:r>
              <a:rPr lang="en-US" sz="24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(Mark 4:41)</a:t>
            </a:r>
            <a:endParaRPr lang="en-US" sz="24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7957" y="0"/>
            <a:ext cx="39934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800" b="1" i="1" cap="none" spc="300" dirty="0" smtClean="0">
                <a:ln w="50800"/>
                <a:solidFill>
                  <a:schemeClr val="bg1"/>
                </a:solidFill>
                <a:effectLst>
                  <a:outerShdw dist="200025" dir="15000000" sy="30000" kx="-1800000" algn="bl" rotWithShape="0">
                    <a:schemeClr val="bg1">
                      <a:lumMod val="85000"/>
                      <a:alpha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Jesus:</a:t>
            </a:r>
            <a:endParaRPr lang="en-US" sz="8800" b="1" i="1" cap="none" spc="300" dirty="0">
              <a:ln w="50800"/>
              <a:solidFill>
                <a:schemeClr val="bg1"/>
              </a:solidFill>
              <a:effectLst>
                <a:outerShdw dist="200025" dir="15000000" sy="30000" kx="-1800000" algn="bl" rotWithShape="0">
                  <a:schemeClr val="bg1">
                    <a:lumMod val="85000"/>
                    <a:alpha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3" y="1090777"/>
            <a:ext cx="68015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Rabbi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“I see Jesus as a gifted leader and teacher with an exceptional flair for the use of parables.”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Protestant Theologians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“A great teacher but certainly not a supernatural miracle worker.”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Mormon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“Jesus Christ was not begotten by the Holy Ghost.”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Jehovah’s Witness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“He . . . was flesh, a human son of God, a perfect man . . .”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38658"/>
          <a:stretch/>
        </p:blipFill>
        <p:spPr>
          <a:xfrm>
            <a:off x="1353706" y="14995"/>
            <a:ext cx="9484593" cy="1349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24678" y="2085975"/>
            <a:ext cx="4762500" cy="2714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74" y="2103204"/>
            <a:ext cx="4795371" cy="269739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364110"/>
            <a:ext cx="12192000" cy="5493890"/>
            <a:chOff x="0" y="1364110"/>
            <a:chExt cx="12192000" cy="54938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74" y="1364110"/>
              <a:ext cx="3577386" cy="2385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54" r="6012"/>
            <a:stretch/>
          </p:blipFill>
          <p:spPr>
            <a:xfrm>
              <a:off x="8769246" y="1364110"/>
              <a:ext cx="3057993" cy="2385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644" y="4177458"/>
              <a:ext cx="3353364" cy="25150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78" y="4062333"/>
              <a:ext cx="3340382" cy="2505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268" y="1364110"/>
              <a:ext cx="3606116" cy="2404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0" name="Picture 2" descr="http://cdn.agilitycms.com/anglican-journal/old-site/uploads/pics/TheAscensio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4039" y="4182664"/>
              <a:ext cx="2428406" cy="2428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1364110"/>
              <a:ext cx="12192000" cy="549389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38658"/>
          <a:stretch/>
        </p:blipFill>
        <p:spPr>
          <a:xfrm>
            <a:off x="1353706" y="14995"/>
            <a:ext cx="9484593" cy="1349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4142395" y="1259179"/>
            <a:ext cx="3907213" cy="94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6"/>
          <a:stretch/>
        </p:blipFill>
        <p:spPr>
          <a:xfrm>
            <a:off x="4703181" y="1257738"/>
            <a:ext cx="2785642" cy="960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40115"/>
          <a:stretch/>
        </p:blipFill>
        <p:spPr>
          <a:xfrm>
            <a:off x="4852520" y="1394085"/>
            <a:ext cx="2486963" cy="809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40114"/>
          <a:stretch/>
        </p:blipFill>
        <p:spPr>
          <a:xfrm>
            <a:off x="4806555" y="1401582"/>
            <a:ext cx="2547918" cy="779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1347" y="2409671"/>
            <a:ext cx="9289310" cy="2677656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3429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 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1347" y="2413206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with God, and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2731974" y="4766872"/>
            <a:ext cx="3942413" cy="1843790"/>
          </a:xfrm>
          <a:prstGeom prst="wedgeRectCallout">
            <a:avLst>
              <a:gd name="adj1" fmla="val 24794"/>
              <a:gd name="adj2" fmla="val -126931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Intelligence, speech (Jn 1:14, Rev 19:13)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3847" y="2415706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the Word, and the Word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with God, and the Word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644577" y="4317167"/>
            <a:ext cx="3942413" cy="1843790"/>
          </a:xfrm>
          <a:prstGeom prst="wedgeRectCallout">
            <a:avLst>
              <a:gd name="adj1" fmla="val 24794"/>
              <a:gd name="adj2" fmla="val -126931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beginning of all things”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1"/>
      <p:bldP spid="24" grpId="2"/>
      <p:bldP spid="21" grpId="0" animBg="1"/>
      <p:bldP spid="21" grpId="1" animBg="1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38658"/>
          <a:stretch/>
        </p:blipFill>
        <p:spPr>
          <a:xfrm>
            <a:off x="1353706" y="14995"/>
            <a:ext cx="9484593" cy="1349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40114"/>
          <a:stretch/>
        </p:blipFill>
        <p:spPr>
          <a:xfrm>
            <a:off x="4806555" y="1416572"/>
            <a:ext cx="2547918" cy="7794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7" y="2465884"/>
            <a:ext cx="5365493" cy="3560162"/>
          </a:xfrm>
          <a:prstGeom prst="rect">
            <a:avLst/>
          </a:prstGeom>
        </p:spPr>
      </p:pic>
      <p:pic>
        <p:nvPicPr>
          <p:cNvPr id="3076" name="Picture 4" descr="http://aliencitizens.files.wordpress.com/2012/12/in-the-beginning-was-the-wo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45" y="2465884"/>
            <a:ext cx="5340241" cy="35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984841" y="6007310"/>
            <a:ext cx="5095673" cy="831954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Beginning, then comes forward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96002" y="6007309"/>
            <a:ext cx="5095673" cy="831955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Beginning, then goes backward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7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38658"/>
          <a:stretch/>
        </p:blipFill>
        <p:spPr>
          <a:xfrm>
            <a:off x="1353706" y="14995"/>
            <a:ext cx="9484593" cy="1349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40114"/>
          <a:stretch/>
        </p:blipFill>
        <p:spPr>
          <a:xfrm>
            <a:off x="4806555" y="1401582"/>
            <a:ext cx="2547918" cy="779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1347" y="2409671"/>
            <a:ext cx="9289310" cy="2677656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3429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was 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1347" y="2413206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was 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644577" y="4317167"/>
            <a:ext cx="3942413" cy="1843790"/>
          </a:xfrm>
          <a:prstGeom prst="wedgeRectCallout">
            <a:avLst>
              <a:gd name="adj1" fmla="val 24794"/>
              <a:gd name="adj2" fmla="val -126931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beginning of all things”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1347" y="2413206"/>
            <a:ext cx="928931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beginning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Word, and the Word was with God, and the Word was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in the beginning with God.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things were made through Him, and without Him nothing was made that was made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1:1-3)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138101" y="4317167"/>
            <a:ext cx="3942413" cy="1843790"/>
          </a:xfrm>
          <a:prstGeom prst="wedgeRectCallout">
            <a:avLst>
              <a:gd name="adj1" fmla="val 24794"/>
              <a:gd name="adj2" fmla="val -126931"/>
            </a:avLst>
          </a:prstGeom>
          <a:solidFill>
            <a:srgbClr val="000000">
              <a:alpha val="69804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eternal existence of Jesus (Jn 8:57-58)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007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2"/>
      <p:bldP spid="21" grpId="1" animBg="1"/>
      <p:bldP spid="10" grpId="3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1452</Words>
  <Application>Microsoft Office PowerPoint</Application>
  <PresentationFormat>Custom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JRBRONGER</cp:lastModifiedBy>
  <cp:revision>62</cp:revision>
  <dcterms:created xsi:type="dcterms:W3CDTF">2014-08-19T14:33:59Z</dcterms:created>
  <dcterms:modified xsi:type="dcterms:W3CDTF">2014-08-27T18:21:54Z</dcterms:modified>
</cp:coreProperties>
</file>