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1" r:id="rId6"/>
    <p:sldId id="264" r:id="rId7"/>
    <p:sldId id="260" r:id="rId8"/>
    <p:sldId id="262" r:id="rId9"/>
    <p:sldId id="265"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orient="horz" pos="2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143F"/>
    <a:srgbClr val="FFFFFF"/>
    <a:srgbClr val="000000"/>
    <a:srgbClr val="F6C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64" d="100"/>
          <a:sy n="64" d="100"/>
        </p:scale>
        <p:origin x="-108" y="-234"/>
      </p:cViewPr>
      <p:guideLst>
        <p:guide orient="horz" pos="2160"/>
        <p:guide orient="horz" pos="217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209042116"/>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498375311"/>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89790257"/>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70051192"/>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012099106"/>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720038780"/>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t>8/3/2014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41570232"/>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t>8/3/2014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80235298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t>8/3/2014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80824950"/>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78326812"/>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140459543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t>8/3/2014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t>‹#›</a:t>
            </a:fld>
            <a:endParaRPr lang="en-US"/>
          </a:p>
        </p:txBody>
      </p:sp>
    </p:spTree>
    <p:extLst>
      <p:ext uri="{BB962C8B-B14F-4D97-AF65-F5344CB8AC3E}">
        <p14:creationId xmlns:p14="http://schemas.microsoft.com/office/powerpoint/2010/main" val="37774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14098"/>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29474"/>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9024" y="0"/>
            <a:ext cx="723396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800" dirty="0" smtClean="0">
                <a:ln w="11430">
                  <a:solidFill>
                    <a:srgbClr val="002060"/>
                  </a:solidFill>
                </a:ln>
                <a:solidFill>
                  <a:srgbClr val="FF0000"/>
                </a:solidFill>
                <a:effectLst>
                  <a:outerShdw blurRad="50800" dist="39000" dir="5460000" algn="tl">
                    <a:srgbClr val="000000">
                      <a:alpha val="38000"/>
                    </a:srgbClr>
                  </a:outerShdw>
                </a:effectLst>
              </a:rPr>
              <a:t>Matthew 4:18-22</a:t>
            </a:r>
            <a:endParaRPr lang="en-US" sz="6000" b="1" cap="none" spc="800" dirty="0">
              <a:ln w="11430">
                <a:solidFill>
                  <a:srgbClr val="002060"/>
                </a:solidFill>
              </a:ln>
              <a:solidFill>
                <a:srgbClr val="FF0000"/>
              </a:solidFill>
              <a:effectLst>
                <a:outerShdw blurRad="50800" dist="39000" dir="5460000" algn="tl">
                  <a:srgbClr val="000000">
                    <a:alpha val="38000"/>
                  </a:srgbClr>
                </a:outerShdw>
              </a:effectLst>
            </a:endParaRPr>
          </a:p>
        </p:txBody>
      </p:sp>
      <p:sp>
        <p:nvSpPr>
          <p:cNvPr id="4" name="TextBox 3"/>
          <p:cNvSpPr txBox="1"/>
          <p:nvPr/>
        </p:nvSpPr>
        <p:spPr>
          <a:xfrm>
            <a:off x="213360" y="710863"/>
            <a:ext cx="11765280" cy="6186309"/>
          </a:xfrm>
          <a:prstGeom prst="rect">
            <a:avLst/>
          </a:prstGeom>
          <a:noFill/>
        </p:spPr>
        <p:txBody>
          <a:bodyPr wrap="square" rtlCol="0">
            <a:spAutoFit/>
          </a:bodyPr>
          <a:lstStyle/>
          <a:p>
            <a:r>
              <a:rPr lang="en-US" sz="36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n-US" sz="3600" b="1" dirty="0">
                <a:latin typeface="Arial" panose="020B0604020202020204" pitchFamily="34" charset="0"/>
                <a:cs typeface="Arial" panose="020B0604020202020204" pitchFamily="34" charset="0"/>
              </a:rPr>
              <a:t>And Jesus, walking by the Sea of Galilee, saw two brothers, Simon called Peter, and Andrew his brother, casting a net into the sea; for they were fishermen. </a:t>
            </a:r>
            <a:r>
              <a:rPr lang="en-US" sz="36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n-US" sz="3600" b="1" dirty="0">
                <a:latin typeface="Arial" panose="020B0604020202020204" pitchFamily="34" charset="0"/>
                <a:cs typeface="Arial" panose="020B0604020202020204" pitchFamily="34" charset="0"/>
              </a:rPr>
              <a:t>Then He said to them, f</a:t>
            </a:r>
            <a:r>
              <a:rPr lang="en-US" sz="3600" b="1" dirty="0" smtClean="0">
                <a:latin typeface="Arial" panose="020B0604020202020204" pitchFamily="34" charset="0"/>
                <a:cs typeface="Arial" panose="020B0604020202020204" pitchFamily="34" charset="0"/>
              </a:rPr>
              <a:t>ollow </a:t>
            </a:r>
            <a:r>
              <a:rPr lang="en-US" sz="3600" b="1" dirty="0">
                <a:latin typeface="Arial" panose="020B0604020202020204" pitchFamily="34" charset="0"/>
                <a:cs typeface="Arial" panose="020B0604020202020204" pitchFamily="34" charset="0"/>
              </a:rPr>
              <a:t>Me, and I will make you fishers of men</a:t>
            </a:r>
            <a:r>
              <a:rPr lang="en-US" sz="3600" b="1" dirty="0" smtClean="0">
                <a:latin typeface="Arial" panose="020B0604020202020204" pitchFamily="34" charset="0"/>
                <a:cs typeface="Arial" panose="020B0604020202020204" pitchFamily="34" charset="0"/>
              </a:rPr>
              <a:t>. </a:t>
            </a:r>
            <a:r>
              <a:rPr lang="en-US" sz="36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en-US" sz="3600" b="1" baseline="300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They immediately left their nets and followed Him</a:t>
            </a:r>
            <a:r>
              <a:rPr lang="en-US" sz="3600" b="1" dirty="0" smtClean="0">
                <a:latin typeface="Arial" panose="020B0604020202020204" pitchFamily="34" charset="0"/>
                <a:cs typeface="Arial" panose="020B0604020202020204" pitchFamily="34" charset="0"/>
              </a:rPr>
              <a:t>. </a:t>
            </a:r>
            <a:r>
              <a:rPr lang="en-US" sz="36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r>
              <a:rPr lang="en-US" sz="3600" b="1" baseline="300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Going on from there, He saw two other brothers, James the son of Zebedee, and John his brother, in the boat with Zebedee their father, mending their nets. He called them, </a:t>
            </a:r>
            <a:r>
              <a:rPr lang="en-US" sz="36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r>
              <a:rPr lang="en-US" sz="3600" b="1" baseline="300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and immediately they left the boat and their father, and followed Him.</a:t>
            </a:r>
          </a:p>
        </p:txBody>
      </p:sp>
    </p:spTree>
    <p:extLst>
      <p:ext uri="{BB962C8B-B14F-4D97-AF65-F5344CB8AC3E}">
        <p14:creationId xmlns:p14="http://schemas.microsoft.com/office/powerpoint/2010/main" val="3526428381"/>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6854"/>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112668"/>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7934"/>
          <a:stretch/>
        </p:blipFill>
        <p:spPr>
          <a:xfrm rot="5400000">
            <a:off x="-3391647" y="3375877"/>
            <a:ext cx="6858000" cy="10624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97934"/>
          <a:stretch/>
        </p:blipFill>
        <p:spPr>
          <a:xfrm rot="16200000">
            <a:off x="8712912" y="3375878"/>
            <a:ext cx="6858000" cy="106243"/>
          </a:xfrm>
          <a:prstGeom prst="rect">
            <a:avLst/>
          </a:prstGeom>
        </p:spPr>
      </p:pic>
    </p:spTree>
    <p:extLst>
      <p:ext uri="{BB962C8B-B14F-4D97-AF65-F5344CB8AC3E}">
        <p14:creationId xmlns:p14="http://schemas.microsoft.com/office/powerpoint/2010/main" val="4026847422"/>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40775" y="0"/>
            <a:ext cx="10110460" cy="923330"/>
          </a:xfrm>
          <a:prstGeom prst="rect">
            <a:avLst/>
          </a:prstGeom>
          <a:noFill/>
        </p:spPr>
        <p:txBody>
          <a:bodyPr wrap="none" lIns="91440" tIns="45720" rIns="91440" bIns="45720">
            <a:spAutoFit/>
          </a:bodyPr>
          <a:lstStyle/>
          <a:p>
            <a:pPr algn="ctr"/>
            <a:r>
              <a:rPr lang="en-US" sz="5400" b="1" cap="none" spc="300" dirty="0" smtClean="0">
                <a:ln w="17780" cmpd="sng">
                  <a:solidFill>
                    <a:schemeClr val="tx1"/>
                  </a:solidFill>
                  <a:prstDash val="solid"/>
                  <a:miter lim="800000"/>
                </a:ln>
                <a:solidFill>
                  <a:schemeClr val="bg1"/>
                </a:solidFill>
                <a:effectLst>
                  <a:outerShdw blurRad="50800" algn="tl" rotWithShape="0">
                    <a:srgbClr val="000000"/>
                  </a:outerShdw>
                </a:effectLst>
                <a:latin typeface="David" panose="020E0502060401010101" pitchFamily="34" charset="-79"/>
                <a:cs typeface="David" panose="020E0502060401010101" pitchFamily="34" charset="-79"/>
              </a:rPr>
              <a:t>Making Disciples of </a:t>
            </a:r>
            <a:r>
              <a:rPr lang="en-US" sz="5400" b="1" u="sng" cap="none" spc="300" dirty="0" smtClean="0">
                <a:ln w="17780" cmpd="sng">
                  <a:solidFill>
                    <a:schemeClr val="tx1"/>
                  </a:solidFill>
                  <a:prstDash val="solid"/>
                  <a:miter lim="800000"/>
                </a:ln>
                <a:solidFill>
                  <a:schemeClr val="bg1"/>
                </a:solidFill>
                <a:effectLst>
                  <a:glow rad="101600">
                    <a:schemeClr val="tx1">
                      <a:alpha val="60000"/>
                    </a:schemeClr>
                  </a:glow>
                  <a:outerShdw blurRad="50800" algn="tl" rotWithShape="0">
                    <a:srgbClr val="000000"/>
                  </a:outerShdw>
                </a:effectLst>
                <a:latin typeface="David" panose="020E0502060401010101" pitchFamily="34" charset="-79"/>
                <a:cs typeface="David" panose="020E0502060401010101" pitchFamily="34" charset="-79"/>
              </a:rPr>
              <a:t>ALL</a:t>
            </a:r>
            <a:r>
              <a:rPr lang="en-US" sz="5400" b="1" cap="none" spc="300" dirty="0" smtClean="0">
                <a:ln w="17780" cmpd="sng">
                  <a:solidFill>
                    <a:schemeClr val="tx1"/>
                  </a:solidFill>
                  <a:prstDash val="solid"/>
                  <a:miter lim="800000"/>
                </a:ln>
                <a:solidFill>
                  <a:schemeClr val="bg1"/>
                </a:solidFill>
                <a:effectLst>
                  <a:outerShdw blurRad="50800" algn="tl" rotWithShape="0">
                    <a:srgbClr val="000000"/>
                  </a:outerShdw>
                </a:effectLst>
                <a:latin typeface="David" panose="020E0502060401010101" pitchFamily="34" charset="-79"/>
                <a:cs typeface="David" panose="020E0502060401010101" pitchFamily="34" charset="-79"/>
              </a:rPr>
              <a:t> Men</a:t>
            </a:r>
            <a:endParaRPr lang="en-US" sz="5400" b="1" cap="none" spc="300" dirty="0">
              <a:ln w="17780" cmpd="sng">
                <a:solidFill>
                  <a:schemeClr val="tx1"/>
                </a:solidFill>
                <a:prstDash val="solid"/>
                <a:miter lim="800000"/>
              </a:ln>
              <a:solidFill>
                <a:schemeClr val="bg1"/>
              </a:solidFill>
              <a:effectLst>
                <a:outerShdw blurRad="50800" algn="tl" rotWithShape="0">
                  <a:srgbClr val="000000"/>
                </a:outerShdw>
              </a:effectLst>
              <a:latin typeface="David" panose="020E0502060401010101" pitchFamily="34" charset="-79"/>
              <a:cs typeface="David" panose="020E0502060401010101" pitchFamily="34" charset="-79"/>
            </a:endParaRPr>
          </a:p>
        </p:txBody>
      </p:sp>
      <p:sp>
        <p:nvSpPr>
          <p:cNvPr id="5" name="Rectangle 4"/>
          <p:cNvSpPr/>
          <p:nvPr/>
        </p:nvSpPr>
        <p:spPr>
          <a:xfrm>
            <a:off x="3346952" y="4789837"/>
            <a:ext cx="5498105" cy="2062103"/>
          </a:xfrm>
          <a:prstGeom prst="rect">
            <a:avLst/>
          </a:prstGeom>
          <a:noFill/>
        </p:spPr>
        <p:txBody>
          <a:bodyPr wrap="square" lIns="91440" tIns="45720" rIns="91440" bIns="45720">
            <a:spAutoFit/>
          </a:bodyPr>
          <a:lstStyle/>
          <a:p>
            <a:pPr algn="ctr"/>
            <a:r>
              <a:rPr lang="en-US" sz="3200" b="1" dirty="0">
                <a:ln>
                  <a:solidFill>
                    <a:srgbClr val="FF0000"/>
                  </a:solidFill>
                </a:ln>
                <a:effectLst>
                  <a:outerShdw blurRad="38100" dist="38100" dir="2700000" algn="tl">
                    <a:srgbClr val="000000">
                      <a:alpha val="43137"/>
                    </a:srgbClr>
                  </a:outerShdw>
                </a:effectLst>
              </a:rPr>
              <a:t>I say to you, lift up your eyes and look at the fields, for they are already white for </a:t>
            </a:r>
            <a:r>
              <a:rPr lang="en-US" sz="3200" b="1" dirty="0" smtClean="0">
                <a:ln>
                  <a:solidFill>
                    <a:srgbClr val="FF0000"/>
                  </a:solidFill>
                </a:ln>
                <a:effectLst>
                  <a:outerShdw blurRad="38100" dist="38100" dir="2700000" algn="tl">
                    <a:srgbClr val="000000">
                      <a:alpha val="43137"/>
                    </a:srgbClr>
                  </a:outerShdw>
                </a:effectLst>
              </a:rPr>
              <a:t>harvest! (John 4:35) </a:t>
            </a:r>
            <a:endParaRPr lang="en-US" sz="3200" b="1" cap="none" spc="300" dirty="0">
              <a:ln>
                <a:solidFill>
                  <a:srgbClr val="FF0000"/>
                </a:solidFill>
              </a:ln>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6483696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5136" y="4340352"/>
            <a:ext cx="3356864" cy="2517648"/>
          </a:xfrm>
          <a:prstGeom prst="ellipse">
            <a:avLst/>
          </a:prstGeom>
          <a:ln>
            <a:noFill/>
          </a:ln>
          <a:effectLst>
            <a:softEdge rad="112500"/>
          </a:effectLst>
        </p:spPr>
      </p:pic>
      <p:grpSp>
        <p:nvGrpSpPr>
          <p:cNvPr id="4" name="Group 3"/>
          <p:cNvGrpSpPr/>
          <p:nvPr/>
        </p:nvGrpSpPr>
        <p:grpSpPr>
          <a:xfrm>
            <a:off x="3387217" y="0"/>
            <a:ext cx="2708783" cy="2708783"/>
            <a:chOff x="3387217" y="0"/>
            <a:chExt cx="2708783" cy="2708783"/>
          </a:xfrm>
        </p:grpSpPr>
        <p:pic>
          <p:nvPicPr>
            <p:cNvPr id="1026" name="Picture 2" descr="http://www.lostseed.com/public/images/free-graphics/signs-2/fishers-of-men.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7217" y="0"/>
              <a:ext cx="2708783" cy="2708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0703336">
              <a:off x="3489460" y="1529326"/>
              <a:ext cx="94448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BC143F"/>
                  </a:solidFill>
                  <a:effectLst>
                    <a:outerShdw blurRad="50800" dist="39000" dir="5460000" algn="tl">
                      <a:srgbClr val="000000">
                        <a:alpha val="38000"/>
                      </a:srgbClr>
                    </a:outerShdw>
                  </a:effectLst>
                  <a:latin typeface="Georgia" panose="02040502050405020303" pitchFamily="18" charset="0"/>
                </a:rPr>
                <a:t>2014</a:t>
              </a:r>
              <a:endParaRPr lang="en-US" sz="2400" b="1" cap="none" spc="0" dirty="0">
                <a:ln w="11430"/>
                <a:solidFill>
                  <a:srgbClr val="BC143F"/>
                </a:solidFill>
                <a:effectLst>
                  <a:outerShdw blurRad="50800" dist="39000" dir="5460000" algn="tl">
                    <a:srgbClr val="000000">
                      <a:alpha val="38000"/>
                    </a:srgbClr>
                  </a:outerShdw>
                </a:effectLst>
                <a:latin typeface="Georgia" panose="02040502050405020303" pitchFamily="18" charset="0"/>
              </a:endParaRPr>
            </a:p>
          </p:txBody>
        </p:sp>
      </p:grpSp>
    </p:spTree>
    <p:extLst>
      <p:ext uri="{BB962C8B-B14F-4D97-AF65-F5344CB8AC3E}">
        <p14:creationId xmlns:p14="http://schemas.microsoft.com/office/powerpoint/2010/main" val="4239733627"/>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510" b="39352"/>
          <a:stretch/>
        </p:blipFill>
        <p:spPr>
          <a:xfrm>
            <a:off x="1880962" y="1"/>
            <a:ext cx="8381308" cy="1133856"/>
          </a:xfrm>
          <a:prstGeom prst="rect">
            <a:avLst/>
          </a:prstGeom>
        </p:spPr>
      </p:pic>
      <p:sp>
        <p:nvSpPr>
          <p:cNvPr id="6" name="Rounded Rectangle 5"/>
          <p:cNvSpPr/>
          <p:nvPr/>
        </p:nvSpPr>
        <p:spPr>
          <a:xfrm>
            <a:off x="1509192" y="1463040"/>
            <a:ext cx="9190155" cy="902208"/>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1384" y="2688336"/>
            <a:ext cx="9190155" cy="902208"/>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21384" y="3944112"/>
            <a:ext cx="9165771" cy="902208"/>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509192" y="5141059"/>
            <a:ext cx="9190155" cy="902208"/>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56086" y="1426464"/>
            <a:ext cx="9233698" cy="4524315"/>
          </a:xfrm>
          <a:prstGeom prst="rect">
            <a:avLst/>
          </a:prstGeom>
          <a:noFill/>
        </p:spPr>
        <p:txBody>
          <a:bodyPr wrap="square" rtlCol="0">
            <a:spAutoFit/>
          </a:bodyPr>
          <a:lstStyle/>
          <a:p>
            <a:pPr algn="ctr" defTabSz="231775"/>
            <a:r>
              <a:rPr lang="en-US" sz="48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a:t>
            </a:r>
            <a:r>
              <a:rPr lang="en-US" sz="4000" b="1" spc="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Copperplate Gothic Bold" panose="020E0705020206020404" pitchFamily="34" charset="0"/>
              </a:rPr>
              <a:t>Committed</a:t>
            </a:r>
            <a:r>
              <a:rPr lang="en-US" sz="40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(2 Timothy 1:12)</a:t>
            </a:r>
          </a:p>
          <a:p>
            <a:pPr algn="ctr"/>
            <a:endParaRPr lang="en-US" sz="4000" b="1" spc="300" dirty="0">
              <a:solidFill>
                <a:schemeClr val="bg1"/>
              </a:solidFill>
              <a:effectLst>
                <a:outerShdw blurRad="38100" dist="38100" dir="2700000" algn="tl">
                  <a:srgbClr val="000000">
                    <a:alpha val="43137"/>
                  </a:srgbClr>
                </a:outerShdw>
              </a:effectLst>
              <a:latin typeface="Copperplate Gothic Bold" panose="020E0705020206020404" pitchFamily="34" charset="0"/>
            </a:endParaRPr>
          </a:p>
          <a:p>
            <a:pPr algn="ctr" defTabSz="231775"/>
            <a:r>
              <a:rPr lang="en-US" sz="40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a:t>
            </a:r>
            <a:r>
              <a:rPr lang="en-US" sz="4000" b="1" spc="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Copperplate Gothic Bold" panose="020E0705020206020404" pitchFamily="34" charset="0"/>
              </a:rPr>
              <a:t>Patient</a:t>
            </a:r>
            <a:r>
              <a:rPr lang="en-US" sz="40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(Galatians 6:9)</a:t>
            </a:r>
          </a:p>
          <a:p>
            <a:pPr algn="ctr"/>
            <a:endParaRPr lang="en-US" sz="4000" b="1" spc="300" dirty="0">
              <a:solidFill>
                <a:schemeClr val="bg1"/>
              </a:solidFill>
              <a:effectLst>
                <a:outerShdw blurRad="38100" dist="38100" dir="2700000" algn="tl">
                  <a:srgbClr val="000000">
                    <a:alpha val="43137"/>
                  </a:srgbClr>
                </a:outerShdw>
              </a:effectLst>
              <a:latin typeface="Copperplate Gothic Bold" panose="020E0705020206020404" pitchFamily="34" charset="0"/>
            </a:endParaRPr>
          </a:p>
          <a:p>
            <a:pPr algn="ctr" defTabSz="231775"/>
            <a:r>
              <a:rPr lang="en-US" sz="40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a:t>
            </a:r>
            <a:r>
              <a:rPr lang="en-US" sz="4000" b="1" spc="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Copperplate Gothic Bold" panose="020E0705020206020404" pitchFamily="34" charset="0"/>
              </a:rPr>
              <a:t>Courageous</a:t>
            </a:r>
            <a:r>
              <a:rPr lang="en-US" sz="40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(Acts 4:19-20)</a:t>
            </a:r>
          </a:p>
          <a:p>
            <a:pPr algn="ctr"/>
            <a:endParaRPr lang="en-US" sz="4000" b="1" spc="300" dirty="0">
              <a:solidFill>
                <a:schemeClr val="bg1"/>
              </a:solidFill>
              <a:effectLst>
                <a:outerShdw blurRad="38100" dist="38100" dir="2700000" algn="tl">
                  <a:srgbClr val="000000">
                    <a:alpha val="43137"/>
                  </a:srgbClr>
                </a:outerShdw>
              </a:effectLst>
              <a:latin typeface="Copperplate Gothic Bold" panose="020E0705020206020404" pitchFamily="34" charset="0"/>
            </a:endParaRPr>
          </a:p>
          <a:p>
            <a:pPr algn="ctr" defTabSz="231775"/>
            <a:r>
              <a:rPr lang="en-US" sz="40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a:t>
            </a:r>
            <a:r>
              <a:rPr lang="en-US" sz="4000" b="1" spc="3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Copperplate Gothic Bold" panose="020E0705020206020404" pitchFamily="34" charset="0"/>
              </a:rPr>
              <a:t>GO</a:t>
            </a:r>
            <a:r>
              <a:rPr lang="en-US" sz="4000" b="1" spc="300" dirty="0" smtClean="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rPr>
              <a:t> (Matthew 28:19)</a:t>
            </a:r>
            <a:endParaRPr lang="en-US" sz="4000" b="1" spc="300" dirty="0">
              <a:ln>
                <a:solidFill>
                  <a:schemeClr val="tx1"/>
                </a:solidFill>
              </a:ln>
              <a:solidFill>
                <a:schemeClr val="bg1"/>
              </a:solidFill>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154250840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2000"/>
                                        <p:tgtEl>
                                          <p:spTgt spid="5">
                                            <p:txEl>
                                              <p:pRg st="2" end="2"/>
                                            </p:txEl>
                                          </p:spTgt>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2000"/>
                                        <p:tgtEl>
                                          <p:spTgt spid="5">
                                            <p:txEl>
                                              <p:pRg st="4" end="4"/>
                                            </p:txEl>
                                          </p:spTgt>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left)">
                                      <p:cBhvr>
                                        <p:cTn id="34" dur="2000"/>
                                        <p:tgtEl>
                                          <p:spTgt spid="5">
                                            <p:txEl>
                                              <p:pRg st="6" end="6"/>
                                            </p:txEl>
                                          </p:spTgt>
                                        </p:tgtEl>
                                      </p:cBhvr>
                                    </p:animEffect>
                                  </p:childTnLst>
                                </p:cTn>
                              </p:par>
                            </p:childTnLst>
                          </p:cTn>
                        </p:par>
                        <p:par>
                          <p:cTn id="35" fill="hold">
                            <p:stCondLst>
                              <p:cond delay="2000"/>
                            </p:stCondLst>
                            <p:childTnLst>
                              <p:par>
                                <p:cTn id="36" presetID="16" presetClass="entr" presetSubtype="37"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5"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095820"/>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36</Words>
  <Application>Microsoft Office PowerPoint</Application>
  <PresentationFormat>Custom</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cp:lastModifiedBy>
  <cp:revision>34</cp:revision>
  <dcterms:created xsi:type="dcterms:W3CDTF">2014-07-13T16:56:16Z</dcterms:created>
  <dcterms:modified xsi:type="dcterms:W3CDTF">2014-08-03T13:18:07Z</dcterms:modified>
</cp:coreProperties>
</file>