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7" r:id="rId2"/>
    <p:sldId id="261" r:id="rId3"/>
    <p:sldId id="270" r:id="rId4"/>
    <p:sldId id="267" r:id="rId5"/>
    <p:sldId id="259" r:id="rId6"/>
    <p:sldId id="262" r:id="rId7"/>
    <p:sldId id="260" r:id="rId8"/>
    <p:sldId id="264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6B2F0B"/>
    <a:srgbClr val="3366FF"/>
    <a:srgbClr val="6A91FF"/>
    <a:srgbClr val="C0C0C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4ED1-F8DA-4A3C-93F4-11366F97876A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258A-34AE-4E52-814E-93A0B12B5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258A-34AE-4E52-814E-93A0B12B5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75A9-DC65-42CD-A1A7-0027116AA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7796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6045F-ABF5-4B95-8750-693E2C0E6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91965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C04B0-477B-4C8B-9C6E-37E270231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1685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F78B3-4719-4669-B222-4CDA231CB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894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B133-657A-4562-80CC-D9C9DF9DD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01683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CA7B8-AF8C-4435-9A15-3F1B5E59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1009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4743-E42C-46DC-88CF-F82634875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5245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6DB9-15F3-4B8C-8B13-D390EB057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7745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45D5-3AFE-472C-815A-F770298EC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8378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C091-F8E5-472C-925F-3C91AE200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2975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BE7A-13FB-40C7-97A4-9D0CB00A4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3936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08A39-B349-4A90-B82A-502F3B5176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76400" y="4867276"/>
            <a:ext cx="8839200" cy="1076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Some seek to acquire all the things that others have!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3893" r="5463" b="-37"/>
          <a:stretch/>
        </p:blipFill>
        <p:spPr>
          <a:xfrm>
            <a:off x="-76200" y="1"/>
            <a:ext cx="12284033" cy="69341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5400" y="3166534"/>
            <a:ext cx="3505200" cy="3081866"/>
            <a:chOff x="978102" y="3429000"/>
            <a:chExt cx="3124200" cy="2777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02" y="3429000"/>
              <a:ext cx="3124200" cy="2777067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175009" y="5743545"/>
              <a:ext cx="2711191" cy="40011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You just might get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603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satMod val="200000"/>
            <a:tint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842456"/>
            <a:ext cx="1173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50" b="1" baseline="30000" dirty="0"/>
              <a:t> </a:t>
            </a:r>
            <a:r>
              <a:rPr lang="en-US" sz="2450" b="1" dirty="0"/>
              <a:t>Now it came to pass when Samuel was old that he made his sons judges over Israel.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50" b="1" baseline="30000" dirty="0"/>
              <a:t> </a:t>
            </a:r>
            <a:r>
              <a:rPr lang="en-US" sz="2450" b="1" dirty="0"/>
              <a:t>The name of his firstborn was Joel, and the name of his second, Abijah; they were judges in Beersheba.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2450" b="1" dirty="0"/>
              <a:t>But his sons did not walk in his ways; they turned aside after dishonest gain, took bribes, and perverted justice.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2450" b="1" dirty="0"/>
              <a:t>Then all the elders of Israel gathered together and came to Samuel at Ramah,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sz="2450" b="1" dirty="0"/>
              <a:t>and said to him, look, you are old, and your sons do not walk in your ways. Now make us a king to judge us like all the nations.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450" b="1" baseline="30000" dirty="0"/>
              <a:t> </a:t>
            </a:r>
            <a:r>
              <a:rPr lang="en-US" sz="2450" b="1" dirty="0"/>
              <a:t>But the thing displeased Samuel when they said, give us a king to judge us. So Samuel prayed to the </a:t>
            </a:r>
            <a:r>
              <a:rPr lang="en-US" sz="2450" b="1" cap="small" dirty="0"/>
              <a:t>Lord</a:t>
            </a:r>
            <a:r>
              <a:rPr lang="en-US" sz="2450" b="1" dirty="0"/>
              <a:t>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450" b="1" baseline="30000" dirty="0"/>
              <a:t> </a:t>
            </a:r>
            <a:r>
              <a:rPr lang="en-US" sz="2450" b="1" dirty="0"/>
              <a:t>And the </a:t>
            </a:r>
            <a:r>
              <a:rPr lang="en-US" sz="2450" b="1" cap="small" dirty="0"/>
              <a:t>Lord</a:t>
            </a:r>
            <a:r>
              <a:rPr lang="en-US" sz="2450" b="1" dirty="0"/>
              <a:t> said to Samuel, heed the voice of the people in all that they say to you; for they have not rejected you, but they have rejected Me, that I should not reign over them.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2450" b="1" dirty="0"/>
              <a:t>According to all the works which they have done since the day that I brought them up out of Egypt, even to this day—with which they have forsaken Me and served other gods—so they are doing to you also. </a:t>
            </a:r>
            <a:r>
              <a:rPr lang="en-US" sz="24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50" b="1" baseline="30000" dirty="0"/>
              <a:t> </a:t>
            </a:r>
            <a:r>
              <a:rPr lang="en-US" sz="2450" b="1" dirty="0"/>
              <a:t>Now therefore, heed their voice. However, you shall solemnly forewarn them, and show them the behavior of the king who will reign over them.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1317" y="0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Samuel 8:1-9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789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7"/>
          <a:stretch/>
        </p:blipFill>
        <p:spPr>
          <a:xfrm>
            <a:off x="7619" y="3661409"/>
            <a:ext cx="3192781" cy="3208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6"/>
          <a:stretch/>
        </p:blipFill>
        <p:spPr>
          <a:xfrm>
            <a:off x="2985827" y="3638549"/>
            <a:ext cx="3134562" cy="323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r="45395" b="9009"/>
          <a:stretch/>
        </p:blipFill>
        <p:spPr>
          <a:xfrm>
            <a:off x="6096000" y="3638924"/>
            <a:ext cx="3048001" cy="321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13"/>
          <a:stretch/>
        </p:blipFill>
        <p:spPr>
          <a:xfrm>
            <a:off x="9144001" y="3617853"/>
            <a:ext cx="3055620" cy="3285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0390" y="6229066"/>
            <a:ext cx="3004236" cy="523220"/>
          </a:xfrm>
          <a:prstGeom prst="rect">
            <a:avLst/>
          </a:prstGeom>
          <a:solidFill>
            <a:srgbClr val="3366FF">
              <a:alpha val="80000"/>
            </a:srgbClr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</a:t>
            </a:r>
            <a:endParaRPr lang="en-US" sz="2000" b="1" spc="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3" y="6229066"/>
            <a:ext cx="3023610" cy="523220"/>
          </a:xfrm>
          <a:prstGeom prst="rect">
            <a:avLst/>
          </a:prstGeom>
          <a:solidFill>
            <a:srgbClr val="3366FF">
              <a:alpha val="80000"/>
            </a:srgbClr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endParaRPr lang="en-US" sz="2000" b="1" spc="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837"/>
            <a:ext cx="12192000" cy="363176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4600" b="1" cap="small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to Samuel, heed the voice of the people in all that they say to you; for they have not rejected you, but they have </a:t>
            </a:r>
            <a:r>
              <a:rPr lang="en-US" sz="4600" b="1" u="sng" dirty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Me</a:t>
            </a:r>
            <a:r>
              <a:rPr lang="en-US" sz="4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I should not reign over them, (1 Samuel 8:7).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0380" y="6229066"/>
            <a:ext cx="3022747" cy="523220"/>
          </a:xfrm>
          <a:prstGeom prst="rect">
            <a:avLst/>
          </a:prstGeom>
          <a:solidFill>
            <a:srgbClr val="3366FF">
              <a:alpha val="80000"/>
            </a:srgbClr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</a:t>
            </a:r>
            <a:endParaRPr lang="en-US" sz="2000" b="1" spc="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5119" y="6233160"/>
            <a:ext cx="2990739" cy="523220"/>
          </a:xfrm>
          <a:prstGeom prst="rect">
            <a:avLst/>
          </a:prstGeom>
          <a:solidFill>
            <a:srgbClr val="3366FF">
              <a:alpha val="80000"/>
            </a:srgbClr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" y="0"/>
            <a:ext cx="1218438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4012" y="2133600"/>
            <a:ext cx="5839978" cy="2246769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“Look, you are old, and your sons do not walk in your ways. Now make us a king to judge us like all the nations”</a:t>
            </a:r>
          </a:p>
          <a:p>
            <a:pPr algn="r"/>
            <a:r>
              <a:rPr lang="en-US" sz="2800" b="1" dirty="0"/>
              <a:t>(1 Samuel 8:5).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35443" y="3429000"/>
            <a:ext cx="3365758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1830"/>
          <a:stretch/>
        </p:blipFill>
        <p:spPr>
          <a:xfrm>
            <a:off x="-7620" y="0"/>
            <a:ext cx="12198318" cy="69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9" grpId="0" animBg="1"/>
      <p:bldP spid="11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09800" y="1066800"/>
            <a:ext cx="7772400" cy="579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Draft your Sons (1 Sam 8:11)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09800" y="1600200"/>
            <a:ext cx="7772400" cy="579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Force Daughters to Work (vs. 13)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09800" y="2133600"/>
            <a:ext cx="7772400" cy="579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Confiscate Best Lands (vs. 14)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09800" y="2667000"/>
            <a:ext cx="7772400" cy="579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Take the Best Men/Women (vs. 16)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209800" y="3200400"/>
            <a:ext cx="7772400" cy="579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Heavy Tax on Everything (vs. 17)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09800" y="4110038"/>
            <a:ext cx="7696200" cy="2443163"/>
          </a:xfrm>
          <a:prstGeom prst="rect">
            <a:avLst/>
          </a:prstGeom>
          <a:solidFill>
            <a:srgbClr val="F8F8F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They wanted a “Man of War” (1 Sam 8:20)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Biggest &amp; Baddest In Israel (1 Sam 9:2)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Immediately Went to War (1 Sam 11)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Saul was a disappointment from the beginning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1066800"/>
            <a:ext cx="7772400" cy="27130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4114801"/>
            <a:ext cx="7696200" cy="2443163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270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uiExpand="1" build="p" bldLvl="5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28800" y="914401"/>
            <a:ext cx="8458200" cy="6001643"/>
          </a:xfrm>
          <a:prstGeom prst="rect">
            <a:avLst/>
          </a:prstGeom>
          <a:solidFill>
            <a:srgbClr val="F8F8F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Matt 19:16 -- Now behold, one came and said to Him, good Teacher, what good thing shall I do that I may have eternal life?</a:t>
            </a:r>
          </a:p>
          <a:p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Matt 19:17 -- But if you want to enter into life, keep the commandments.</a:t>
            </a:r>
          </a:p>
          <a:p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Matt 19:20 -- The young man said to Him, all these things I have kept from my youth. What do I still lack?</a:t>
            </a:r>
          </a:p>
          <a:p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Matt 19:21 -- Jesus said to him, if you want to be perfect, go, sell what you have and give to the poor, and you will have treasure in heaven; and come, follow Me.</a:t>
            </a:r>
          </a:p>
          <a:p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Matt 19:22 -- But when the young man heard that saying, he went away sorrowful, for he had great possessions.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514600" y="5334000"/>
            <a:ext cx="556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91200" y="3881438"/>
            <a:ext cx="2971800" cy="3857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5791200"/>
            <a:ext cx="8153400" cy="707886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pc="300" dirty="0">
                <a:ln w="11430"/>
                <a:solidFill>
                  <a:srgbClr val="FF0000"/>
                </a:solidFill>
                <a:effectLst>
                  <a:glow rad="1270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than he bargained for!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 animBg="1"/>
      <p:bldP spid="13317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8056" y="5288340"/>
            <a:ext cx="8241923" cy="156966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pc="300" dirty="0">
                <a:ln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might just get the trials to produce the patience for which we pray (James 1:2-3).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>
                  <a:solidFill>
                    <a:srgbClr val="FFFFFF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  <p:sp>
        <p:nvSpPr>
          <p:cNvPr id="2" name="Rectangle 1"/>
          <p:cNvSpPr/>
          <p:nvPr/>
        </p:nvSpPr>
        <p:spPr>
          <a:xfrm rot="21155299">
            <a:off x="7204731" y="1348848"/>
            <a:ext cx="45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“O Lord give</a:t>
            </a:r>
          </a:p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me patience.”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68605" y="5285678"/>
            <a:ext cx="9036205" cy="107721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Some are seeking husbands or wives using the standards of the world!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76400" y="5399782"/>
            <a:ext cx="8839200" cy="107721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Some are seeking to raise their children to be “like” the other children in the world!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6723" y="1"/>
            <a:ext cx="807945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Be Careful For What You Ask!</a:t>
            </a:r>
          </a:p>
        </p:txBody>
      </p:sp>
    </p:spTree>
    <p:extLst>
      <p:ext uri="{BB962C8B-B14F-4D97-AF65-F5344CB8AC3E}">
        <p14:creationId xmlns:p14="http://schemas.microsoft.com/office/powerpoint/2010/main" val="33844729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theme/theme1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Ducks</Template>
  <TotalTime>1918</TotalTime>
  <Words>459</Words>
  <Application>Microsoft Office PowerPoint</Application>
  <PresentationFormat>Custom</PresentationFormat>
  <Paragraphs>52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Danville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Bronger</dc:creator>
  <cp:lastModifiedBy>Deacons Room</cp:lastModifiedBy>
  <cp:revision>39</cp:revision>
  <dcterms:created xsi:type="dcterms:W3CDTF">2008-01-07T15:38:33Z</dcterms:created>
  <dcterms:modified xsi:type="dcterms:W3CDTF">2014-07-20T15:23:48Z</dcterms:modified>
</cp:coreProperties>
</file>